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4" r:id="rId1"/>
  </p:sldMasterIdLst>
  <p:sldIdLst>
    <p:sldId id="263" r:id="rId2"/>
    <p:sldId id="259" r:id="rId3"/>
    <p:sldId id="260" r:id="rId4"/>
    <p:sldId id="261" r:id="rId5"/>
    <p:sldId id="264" r:id="rId6"/>
    <p:sldId id="265" r:id="rId7"/>
    <p:sldId id="266" r:id="rId8"/>
    <p:sldId id="267" r:id="rId9"/>
    <p:sldId id="268" r:id="rId10"/>
    <p:sldId id="278" r:id="rId11"/>
    <p:sldId id="270" r:id="rId12"/>
    <p:sldId id="269" r:id="rId13"/>
    <p:sldId id="274" r:id="rId14"/>
    <p:sldId id="277" r:id="rId15"/>
    <p:sldId id="276" r:id="rId16"/>
    <p:sldId id="275" r:id="rId17"/>
    <p:sldId id="272" r:id="rId18"/>
    <p:sldId id="273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>
      <p:cViewPr varScale="1">
        <p:scale>
          <a:sx n="57" d="100"/>
          <a:sy n="57" d="100"/>
        </p:scale>
        <p:origin x="70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0E369B-A5A3-490D-8CEC-004DF71368AD}" type="doc">
      <dgm:prSet loTypeId="urn:microsoft.com/office/officeart/2005/8/layout/hierarchy2" loCatId="hierarchy" qsTypeId="urn:microsoft.com/office/officeart/2005/8/quickstyle/3d5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68D944B-4ED1-4533-86C3-FE389FE24A50}">
      <dgm:prSet phldrT="[Text]"/>
      <dgm:spPr/>
      <dgm:t>
        <a:bodyPr/>
        <a:lstStyle/>
        <a:p>
          <a:r>
            <a:rPr lang="en-US" b="1" dirty="0" smtClean="0"/>
            <a:t>DATA COLLECTION</a:t>
          </a:r>
          <a:endParaRPr lang="en-US" b="1" dirty="0"/>
        </a:p>
      </dgm:t>
    </dgm:pt>
    <dgm:pt modelId="{7636052B-0078-46BD-90F5-40E3FA6E3453}" type="parTrans" cxnId="{F501F7FB-F747-4238-9A2A-AC6D7303845B}">
      <dgm:prSet/>
      <dgm:spPr/>
      <dgm:t>
        <a:bodyPr/>
        <a:lstStyle/>
        <a:p>
          <a:endParaRPr lang="en-US"/>
        </a:p>
      </dgm:t>
    </dgm:pt>
    <dgm:pt modelId="{124855A7-C967-4669-A808-1FDBA7D30634}" type="sibTrans" cxnId="{F501F7FB-F747-4238-9A2A-AC6D7303845B}">
      <dgm:prSet/>
      <dgm:spPr/>
      <dgm:t>
        <a:bodyPr/>
        <a:lstStyle/>
        <a:p>
          <a:endParaRPr lang="en-US"/>
        </a:p>
      </dgm:t>
    </dgm:pt>
    <dgm:pt modelId="{6E8D4DA0-A3F6-4706-9849-CF6B95C70198}">
      <dgm:prSet phldrT="[Text]"/>
      <dgm:spPr/>
      <dgm:t>
        <a:bodyPr/>
        <a:lstStyle/>
        <a:p>
          <a:r>
            <a:rPr lang="en-US" b="1" dirty="0" smtClean="0"/>
            <a:t>MULTIPLE SEQUENCE ALIGNMENT</a:t>
          </a:r>
          <a:endParaRPr lang="en-US" b="1" dirty="0"/>
        </a:p>
      </dgm:t>
    </dgm:pt>
    <dgm:pt modelId="{93F04F43-1DF4-4227-A5B2-F3E8AD29FF90}" type="parTrans" cxnId="{1996E54A-333C-49C7-82BB-8F021AFDBB87}">
      <dgm:prSet/>
      <dgm:spPr/>
      <dgm:t>
        <a:bodyPr/>
        <a:lstStyle/>
        <a:p>
          <a:endParaRPr lang="en-US"/>
        </a:p>
      </dgm:t>
    </dgm:pt>
    <dgm:pt modelId="{4129875A-8FA1-4EEE-A59F-3C18DB02C39E}" type="sibTrans" cxnId="{1996E54A-333C-49C7-82BB-8F021AFDBB87}">
      <dgm:prSet/>
      <dgm:spPr/>
      <dgm:t>
        <a:bodyPr/>
        <a:lstStyle/>
        <a:p>
          <a:endParaRPr lang="en-US"/>
        </a:p>
      </dgm:t>
    </dgm:pt>
    <dgm:pt modelId="{7655193A-663B-4381-95FD-DE388940783C}">
      <dgm:prSet phldrT="[Text]"/>
      <dgm:spPr/>
      <dgm:t>
        <a:bodyPr/>
        <a:lstStyle/>
        <a:p>
          <a:r>
            <a:rPr lang="en-US" b="1" dirty="0" smtClean="0"/>
            <a:t>Similarity?</a:t>
          </a:r>
          <a:endParaRPr lang="en-US" b="1" dirty="0"/>
        </a:p>
      </dgm:t>
    </dgm:pt>
    <dgm:pt modelId="{44A22B89-23BE-44FA-B97F-C7A59BDEF092}" type="parTrans" cxnId="{572641F6-0F7E-43AA-942F-EDEB50BEE50F}">
      <dgm:prSet/>
      <dgm:spPr/>
      <dgm:t>
        <a:bodyPr/>
        <a:lstStyle/>
        <a:p>
          <a:endParaRPr lang="en-US"/>
        </a:p>
      </dgm:t>
    </dgm:pt>
    <dgm:pt modelId="{C440213A-93FA-425C-AABA-52B5B538DC98}" type="sibTrans" cxnId="{572641F6-0F7E-43AA-942F-EDEB50BEE50F}">
      <dgm:prSet/>
      <dgm:spPr/>
      <dgm:t>
        <a:bodyPr/>
        <a:lstStyle/>
        <a:p>
          <a:endParaRPr lang="en-US"/>
        </a:p>
      </dgm:t>
    </dgm:pt>
    <dgm:pt modelId="{F4B5FC75-4F4B-4C48-BE19-44E6FDAE266B}">
      <dgm:prSet/>
      <dgm:spPr/>
      <dgm:t>
        <a:bodyPr/>
        <a:lstStyle/>
        <a:p>
          <a:r>
            <a:rPr lang="en-US" b="1" dirty="0" smtClean="0"/>
            <a:t>Strong Similarity</a:t>
          </a:r>
        </a:p>
        <a:p>
          <a:r>
            <a:rPr lang="en-US" b="1" dirty="0" smtClean="0"/>
            <a:t>(Maximum Parsimony)</a:t>
          </a:r>
          <a:endParaRPr lang="en-US" b="1" dirty="0"/>
        </a:p>
      </dgm:t>
    </dgm:pt>
    <dgm:pt modelId="{F336FEB7-9312-420D-B529-E57BD979DDC5}" type="parTrans" cxnId="{3125EE87-C9C2-4722-8311-092DABFA958E}">
      <dgm:prSet/>
      <dgm:spPr/>
      <dgm:t>
        <a:bodyPr/>
        <a:lstStyle/>
        <a:p>
          <a:endParaRPr lang="en-US"/>
        </a:p>
      </dgm:t>
    </dgm:pt>
    <dgm:pt modelId="{24871A07-C603-4CD5-AFEC-0FE3E997DA1D}" type="sibTrans" cxnId="{3125EE87-C9C2-4722-8311-092DABFA958E}">
      <dgm:prSet/>
      <dgm:spPr/>
      <dgm:t>
        <a:bodyPr/>
        <a:lstStyle/>
        <a:p>
          <a:endParaRPr lang="en-US"/>
        </a:p>
      </dgm:t>
    </dgm:pt>
    <dgm:pt modelId="{A9931602-9E3F-4C98-A7E4-5FBEEBDA061B}">
      <dgm:prSet/>
      <dgm:spPr/>
      <dgm:t>
        <a:bodyPr/>
        <a:lstStyle/>
        <a:p>
          <a:r>
            <a:rPr lang="en-US" b="1" dirty="0" smtClean="0"/>
            <a:t>Weak Similarity</a:t>
          </a:r>
        </a:p>
        <a:p>
          <a:r>
            <a:rPr lang="en-US" b="1" dirty="0" smtClean="0"/>
            <a:t>(Distance methods)</a:t>
          </a:r>
          <a:endParaRPr lang="en-US" b="1" dirty="0"/>
        </a:p>
      </dgm:t>
    </dgm:pt>
    <dgm:pt modelId="{45AFFCFF-D5C0-4222-824B-F896D8D8D6CA}" type="parTrans" cxnId="{7694F011-8EF7-4292-934A-536781B83E92}">
      <dgm:prSet/>
      <dgm:spPr/>
      <dgm:t>
        <a:bodyPr/>
        <a:lstStyle/>
        <a:p>
          <a:endParaRPr lang="en-US"/>
        </a:p>
      </dgm:t>
    </dgm:pt>
    <dgm:pt modelId="{FE7B8890-5531-4C36-AD20-0110E02A0B99}" type="sibTrans" cxnId="{7694F011-8EF7-4292-934A-536781B83E92}">
      <dgm:prSet/>
      <dgm:spPr/>
      <dgm:t>
        <a:bodyPr/>
        <a:lstStyle/>
        <a:p>
          <a:endParaRPr lang="en-US"/>
        </a:p>
      </dgm:t>
    </dgm:pt>
    <dgm:pt modelId="{3766A71E-BB76-4C37-89F9-9296F452654F}">
      <dgm:prSet/>
      <dgm:spPr/>
      <dgm:t>
        <a:bodyPr/>
        <a:lstStyle/>
        <a:p>
          <a:r>
            <a:rPr lang="en-US" b="1" dirty="0" smtClean="0"/>
            <a:t>Very weak similarity</a:t>
          </a:r>
        </a:p>
        <a:p>
          <a:r>
            <a:rPr lang="en-US" b="1" dirty="0" smtClean="0"/>
            <a:t>(Maximum Likelihood)</a:t>
          </a:r>
          <a:endParaRPr lang="en-US" b="1" dirty="0"/>
        </a:p>
      </dgm:t>
    </dgm:pt>
    <dgm:pt modelId="{832FE935-46B3-42EB-A525-4E77F87244E6}" type="parTrans" cxnId="{C0EE1F12-D65B-47A8-89F5-479E1A2E9149}">
      <dgm:prSet/>
      <dgm:spPr/>
      <dgm:t>
        <a:bodyPr/>
        <a:lstStyle/>
        <a:p>
          <a:endParaRPr lang="en-US"/>
        </a:p>
      </dgm:t>
    </dgm:pt>
    <dgm:pt modelId="{1BEEB0A9-60CF-491F-91BE-C4159357BD6D}" type="sibTrans" cxnId="{C0EE1F12-D65B-47A8-89F5-479E1A2E9149}">
      <dgm:prSet/>
      <dgm:spPr/>
      <dgm:t>
        <a:bodyPr/>
        <a:lstStyle/>
        <a:p>
          <a:endParaRPr lang="en-US"/>
        </a:p>
      </dgm:t>
    </dgm:pt>
    <dgm:pt modelId="{A016A271-FA4F-4DF7-8BE5-39679E3094F5}" type="pres">
      <dgm:prSet presAssocID="{460E369B-A5A3-490D-8CEC-004DF71368A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14FD1F-BEB6-4590-95BC-5E1F7475F2C2}" type="pres">
      <dgm:prSet presAssocID="{668D944B-4ED1-4533-86C3-FE389FE24A50}" presName="root1" presStyleCnt="0"/>
      <dgm:spPr/>
    </dgm:pt>
    <dgm:pt modelId="{6DA80294-BB5A-4345-9A5F-8A6CAB102CA1}" type="pres">
      <dgm:prSet presAssocID="{668D944B-4ED1-4533-86C3-FE389FE24A5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1F7F1B-047D-4316-ABB4-0019B1A3C4CE}" type="pres">
      <dgm:prSet presAssocID="{668D944B-4ED1-4533-86C3-FE389FE24A50}" presName="level2hierChild" presStyleCnt="0"/>
      <dgm:spPr/>
    </dgm:pt>
    <dgm:pt modelId="{EA580B99-31A3-40EF-AF5C-B8379CA4EA6A}" type="pres">
      <dgm:prSet presAssocID="{93F04F43-1DF4-4227-A5B2-F3E8AD29FF90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E18CCB97-83DB-4BDC-B93E-9FAC15ABA5CD}" type="pres">
      <dgm:prSet presAssocID="{93F04F43-1DF4-4227-A5B2-F3E8AD29FF90}" presName="connTx" presStyleLbl="parChTrans1D2" presStyleIdx="0" presStyleCnt="1"/>
      <dgm:spPr/>
      <dgm:t>
        <a:bodyPr/>
        <a:lstStyle/>
        <a:p>
          <a:endParaRPr lang="en-US"/>
        </a:p>
      </dgm:t>
    </dgm:pt>
    <dgm:pt modelId="{830470D4-CA4C-4AA3-ACCC-D9D231C8D095}" type="pres">
      <dgm:prSet presAssocID="{6E8D4DA0-A3F6-4706-9849-CF6B95C70198}" presName="root2" presStyleCnt="0"/>
      <dgm:spPr/>
    </dgm:pt>
    <dgm:pt modelId="{D795B170-F22F-43AD-BE07-AA1132E4E779}" type="pres">
      <dgm:prSet presAssocID="{6E8D4DA0-A3F6-4706-9849-CF6B95C70198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7DF691-33C2-4EF0-BF5F-E083422B8A1C}" type="pres">
      <dgm:prSet presAssocID="{6E8D4DA0-A3F6-4706-9849-CF6B95C70198}" presName="level3hierChild" presStyleCnt="0"/>
      <dgm:spPr/>
    </dgm:pt>
    <dgm:pt modelId="{33035626-6FC0-4931-AAA1-D2E15D8F0214}" type="pres">
      <dgm:prSet presAssocID="{44A22B89-23BE-44FA-B97F-C7A59BDEF092}" presName="conn2-1" presStyleLbl="parChTrans1D3" presStyleIdx="0" presStyleCnt="1"/>
      <dgm:spPr/>
      <dgm:t>
        <a:bodyPr/>
        <a:lstStyle/>
        <a:p>
          <a:endParaRPr lang="en-US"/>
        </a:p>
      </dgm:t>
    </dgm:pt>
    <dgm:pt modelId="{8703880D-3CF5-4989-9D90-8A884186A5A0}" type="pres">
      <dgm:prSet presAssocID="{44A22B89-23BE-44FA-B97F-C7A59BDEF092}" presName="connTx" presStyleLbl="parChTrans1D3" presStyleIdx="0" presStyleCnt="1"/>
      <dgm:spPr/>
      <dgm:t>
        <a:bodyPr/>
        <a:lstStyle/>
        <a:p>
          <a:endParaRPr lang="en-US"/>
        </a:p>
      </dgm:t>
    </dgm:pt>
    <dgm:pt modelId="{8A4D2E3A-BD48-4454-93CF-6C8AA25E22B9}" type="pres">
      <dgm:prSet presAssocID="{7655193A-663B-4381-95FD-DE388940783C}" presName="root2" presStyleCnt="0"/>
      <dgm:spPr/>
    </dgm:pt>
    <dgm:pt modelId="{E5F250E4-E2A2-4B35-8907-D075F96911C8}" type="pres">
      <dgm:prSet presAssocID="{7655193A-663B-4381-95FD-DE388940783C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B25DC3-FDD2-455C-A294-7C4D5B89CD51}" type="pres">
      <dgm:prSet presAssocID="{7655193A-663B-4381-95FD-DE388940783C}" presName="level3hierChild" presStyleCnt="0"/>
      <dgm:spPr/>
    </dgm:pt>
    <dgm:pt modelId="{9411E65F-F6F3-4C8C-B9A4-8B858F0022DA}" type="pres">
      <dgm:prSet presAssocID="{F336FEB7-9312-420D-B529-E57BD979DDC5}" presName="conn2-1" presStyleLbl="parChTrans1D4" presStyleIdx="0" presStyleCnt="3"/>
      <dgm:spPr/>
      <dgm:t>
        <a:bodyPr/>
        <a:lstStyle/>
        <a:p>
          <a:endParaRPr lang="en-US"/>
        </a:p>
      </dgm:t>
    </dgm:pt>
    <dgm:pt modelId="{94F79D2A-0E15-41FE-ADA9-E8E41D825EA7}" type="pres">
      <dgm:prSet presAssocID="{F336FEB7-9312-420D-B529-E57BD979DDC5}" presName="connTx" presStyleLbl="parChTrans1D4" presStyleIdx="0" presStyleCnt="3"/>
      <dgm:spPr/>
      <dgm:t>
        <a:bodyPr/>
        <a:lstStyle/>
        <a:p>
          <a:endParaRPr lang="en-US"/>
        </a:p>
      </dgm:t>
    </dgm:pt>
    <dgm:pt modelId="{B291C3A5-7F45-4DF9-A1DF-66E24170C3D2}" type="pres">
      <dgm:prSet presAssocID="{F4B5FC75-4F4B-4C48-BE19-44E6FDAE266B}" presName="root2" presStyleCnt="0"/>
      <dgm:spPr/>
    </dgm:pt>
    <dgm:pt modelId="{B9DD6C9F-777A-4A50-BCF5-17BF1FF40F64}" type="pres">
      <dgm:prSet presAssocID="{F4B5FC75-4F4B-4C48-BE19-44E6FDAE266B}" presName="LevelTwoTextNode" presStyleLbl="node4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C6AEE8-20CF-40A9-8E5F-8678386D5C78}" type="pres">
      <dgm:prSet presAssocID="{F4B5FC75-4F4B-4C48-BE19-44E6FDAE266B}" presName="level3hierChild" presStyleCnt="0"/>
      <dgm:spPr/>
    </dgm:pt>
    <dgm:pt modelId="{C6AC8833-1AFD-4838-A89B-19E4016B2D32}" type="pres">
      <dgm:prSet presAssocID="{45AFFCFF-D5C0-4222-824B-F896D8D8D6CA}" presName="conn2-1" presStyleLbl="parChTrans1D4" presStyleIdx="1" presStyleCnt="3"/>
      <dgm:spPr/>
      <dgm:t>
        <a:bodyPr/>
        <a:lstStyle/>
        <a:p>
          <a:endParaRPr lang="en-US"/>
        </a:p>
      </dgm:t>
    </dgm:pt>
    <dgm:pt modelId="{3963B37B-4058-4A31-BBBA-F04AC5ABFBCB}" type="pres">
      <dgm:prSet presAssocID="{45AFFCFF-D5C0-4222-824B-F896D8D8D6CA}" presName="connTx" presStyleLbl="parChTrans1D4" presStyleIdx="1" presStyleCnt="3"/>
      <dgm:spPr/>
      <dgm:t>
        <a:bodyPr/>
        <a:lstStyle/>
        <a:p>
          <a:endParaRPr lang="en-US"/>
        </a:p>
      </dgm:t>
    </dgm:pt>
    <dgm:pt modelId="{E454972F-9B9A-400F-9C28-B1B8C6A81ADA}" type="pres">
      <dgm:prSet presAssocID="{A9931602-9E3F-4C98-A7E4-5FBEEBDA061B}" presName="root2" presStyleCnt="0"/>
      <dgm:spPr/>
    </dgm:pt>
    <dgm:pt modelId="{93F5EF86-BA97-472D-8F0D-D12B326F0158}" type="pres">
      <dgm:prSet presAssocID="{A9931602-9E3F-4C98-A7E4-5FBEEBDA061B}" presName="LevelTwoTextNode" presStyleLbl="node4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699085-98F5-4146-A1DB-1AC3F2E727E5}" type="pres">
      <dgm:prSet presAssocID="{A9931602-9E3F-4C98-A7E4-5FBEEBDA061B}" presName="level3hierChild" presStyleCnt="0"/>
      <dgm:spPr/>
    </dgm:pt>
    <dgm:pt modelId="{B1FE7E0F-48BE-47CF-8DDC-CE77BEC9F697}" type="pres">
      <dgm:prSet presAssocID="{832FE935-46B3-42EB-A525-4E77F87244E6}" presName="conn2-1" presStyleLbl="parChTrans1D4" presStyleIdx="2" presStyleCnt="3"/>
      <dgm:spPr/>
      <dgm:t>
        <a:bodyPr/>
        <a:lstStyle/>
        <a:p>
          <a:endParaRPr lang="en-US"/>
        </a:p>
      </dgm:t>
    </dgm:pt>
    <dgm:pt modelId="{E7535729-33A2-4E46-8F87-4D5CAD634104}" type="pres">
      <dgm:prSet presAssocID="{832FE935-46B3-42EB-A525-4E77F87244E6}" presName="connTx" presStyleLbl="parChTrans1D4" presStyleIdx="2" presStyleCnt="3"/>
      <dgm:spPr/>
      <dgm:t>
        <a:bodyPr/>
        <a:lstStyle/>
        <a:p>
          <a:endParaRPr lang="en-US"/>
        </a:p>
      </dgm:t>
    </dgm:pt>
    <dgm:pt modelId="{BDC868F8-2FEB-4247-88F4-EAA07893EC84}" type="pres">
      <dgm:prSet presAssocID="{3766A71E-BB76-4C37-89F9-9296F452654F}" presName="root2" presStyleCnt="0"/>
      <dgm:spPr/>
    </dgm:pt>
    <dgm:pt modelId="{0036FB04-C4EF-453F-88D9-4B2C5C57E5EB}" type="pres">
      <dgm:prSet presAssocID="{3766A71E-BB76-4C37-89F9-9296F452654F}" presName="LevelTwoTextNode" presStyleLbl="node4" presStyleIdx="2" presStyleCnt="3" custLinFactNeighborX="5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AFFF44-98F2-43C7-9335-66EFA958EB90}" type="pres">
      <dgm:prSet presAssocID="{3766A71E-BB76-4C37-89F9-9296F452654F}" presName="level3hierChild" presStyleCnt="0"/>
      <dgm:spPr/>
    </dgm:pt>
  </dgm:ptLst>
  <dgm:cxnLst>
    <dgm:cxn modelId="{28B5BD1B-7851-4007-9A43-4DACA2E63B03}" type="presOf" srcId="{668D944B-4ED1-4533-86C3-FE389FE24A50}" destId="{6DA80294-BB5A-4345-9A5F-8A6CAB102CA1}" srcOrd="0" destOrd="0" presId="urn:microsoft.com/office/officeart/2005/8/layout/hierarchy2"/>
    <dgm:cxn modelId="{2CCD8548-06F7-4944-AB38-207F35B79B38}" type="presOf" srcId="{460E369B-A5A3-490D-8CEC-004DF71368AD}" destId="{A016A271-FA4F-4DF7-8BE5-39679E3094F5}" srcOrd="0" destOrd="0" presId="urn:microsoft.com/office/officeart/2005/8/layout/hierarchy2"/>
    <dgm:cxn modelId="{513B3AF1-936D-4CB2-8DC9-6E9EFFE1BF5C}" type="presOf" srcId="{3766A71E-BB76-4C37-89F9-9296F452654F}" destId="{0036FB04-C4EF-453F-88D9-4B2C5C57E5EB}" srcOrd="0" destOrd="0" presId="urn:microsoft.com/office/officeart/2005/8/layout/hierarchy2"/>
    <dgm:cxn modelId="{1D839CB1-44AB-4FC5-9BFA-B1565FDA4400}" type="presOf" srcId="{7655193A-663B-4381-95FD-DE388940783C}" destId="{E5F250E4-E2A2-4B35-8907-D075F96911C8}" srcOrd="0" destOrd="0" presId="urn:microsoft.com/office/officeart/2005/8/layout/hierarchy2"/>
    <dgm:cxn modelId="{EAC6F0ED-2708-47EC-B91F-5791B62CBADF}" type="presOf" srcId="{6E8D4DA0-A3F6-4706-9849-CF6B95C70198}" destId="{D795B170-F22F-43AD-BE07-AA1132E4E779}" srcOrd="0" destOrd="0" presId="urn:microsoft.com/office/officeart/2005/8/layout/hierarchy2"/>
    <dgm:cxn modelId="{7694F011-8EF7-4292-934A-536781B83E92}" srcId="{7655193A-663B-4381-95FD-DE388940783C}" destId="{A9931602-9E3F-4C98-A7E4-5FBEEBDA061B}" srcOrd="1" destOrd="0" parTransId="{45AFFCFF-D5C0-4222-824B-F896D8D8D6CA}" sibTransId="{FE7B8890-5531-4C36-AD20-0110E02A0B99}"/>
    <dgm:cxn modelId="{5376AAFC-65B7-4FC7-B322-01BC17326AFA}" type="presOf" srcId="{44A22B89-23BE-44FA-B97F-C7A59BDEF092}" destId="{8703880D-3CF5-4989-9D90-8A884186A5A0}" srcOrd="1" destOrd="0" presId="urn:microsoft.com/office/officeart/2005/8/layout/hierarchy2"/>
    <dgm:cxn modelId="{F501F7FB-F747-4238-9A2A-AC6D7303845B}" srcId="{460E369B-A5A3-490D-8CEC-004DF71368AD}" destId="{668D944B-4ED1-4533-86C3-FE389FE24A50}" srcOrd="0" destOrd="0" parTransId="{7636052B-0078-46BD-90F5-40E3FA6E3453}" sibTransId="{124855A7-C967-4669-A808-1FDBA7D30634}"/>
    <dgm:cxn modelId="{0C79AAAF-995B-47B5-9D29-C60A7C42A032}" type="presOf" srcId="{F4B5FC75-4F4B-4C48-BE19-44E6FDAE266B}" destId="{B9DD6C9F-777A-4A50-BCF5-17BF1FF40F64}" srcOrd="0" destOrd="0" presId="urn:microsoft.com/office/officeart/2005/8/layout/hierarchy2"/>
    <dgm:cxn modelId="{56B798EB-DF83-48CC-9417-482C80648ED5}" type="presOf" srcId="{93F04F43-1DF4-4227-A5B2-F3E8AD29FF90}" destId="{E18CCB97-83DB-4BDC-B93E-9FAC15ABA5CD}" srcOrd="1" destOrd="0" presId="urn:microsoft.com/office/officeart/2005/8/layout/hierarchy2"/>
    <dgm:cxn modelId="{8428D30A-B5C7-423E-95F1-83E8DE1FB290}" type="presOf" srcId="{45AFFCFF-D5C0-4222-824B-F896D8D8D6CA}" destId="{C6AC8833-1AFD-4838-A89B-19E4016B2D32}" srcOrd="0" destOrd="0" presId="urn:microsoft.com/office/officeart/2005/8/layout/hierarchy2"/>
    <dgm:cxn modelId="{1996E54A-333C-49C7-82BB-8F021AFDBB87}" srcId="{668D944B-4ED1-4533-86C3-FE389FE24A50}" destId="{6E8D4DA0-A3F6-4706-9849-CF6B95C70198}" srcOrd="0" destOrd="0" parTransId="{93F04F43-1DF4-4227-A5B2-F3E8AD29FF90}" sibTransId="{4129875A-8FA1-4EEE-A59F-3C18DB02C39E}"/>
    <dgm:cxn modelId="{5047D933-10F7-48BD-8738-EA12DA471322}" type="presOf" srcId="{832FE935-46B3-42EB-A525-4E77F87244E6}" destId="{E7535729-33A2-4E46-8F87-4D5CAD634104}" srcOrd="1" destOrd="0" presId="urn:microsoft.com/office/officeart/2005/8/layout/hierarchy2"/>
    <dgm:cxn modelId="{572641F6-0F7E-43AA-942F-EDEB50BEE50F}" srcId="{6E8D4DA0-A3F6-4706-9849-CF6B95C70198}" destId="{7655193A-663B-4381-95FD-DE388940783C}" srcOrd="0" destOrd="0" parTransId="{44A22B89-23BE-44FA-B97F-C7A59BDEF092}" sibTransId="{C440213A-93FA-425C-AABA-52B5B538DC98}"/>
    <dgm:cxn modelId="{328FD911-C680-4A05-B536-BE710CEE4A59}" type="presOf" srcId="{F336FEB7-9312-420D-B529-E57BD979DDC5}" destId="{94F79D2A-0E15-41FE-ADA9-E8E41D825EA7}" srcOrd="1" destOrd="0" presId="urn:microsoft.com/office/officeart/2005/8/layout/hierarchy2"/>
    <dgm:cxn modelId="{3E375788-97F3-4471-907A-80FBAB9FDEA9}" type="presOf" srcId="{44A22B89-23BE-44FA-B97F-C7A59BDEF092}" destId="{33035626-6FC0-4931-AAA1-D2E15D8F0214}" srcOrd="0" destOrd="0" presId="urn:microsoft.com/office/officeart/2005/8/layout/hierarchy2"/>
    <dgm:cxn modelId="{3125EE87-C9C2-4722-8311-092DABFA958E}" srcId="{7655193A-663B-4381-95FD-DE388940783C}" destId="{F4B5FC75-4F4B-4C48-BE19-44E6FDAE266B}" srcOrd="0" destOrd="0" parTransId="{F336FEB7-9312-420D-B529-E57BD979DDC5}" sibTransId="{24871A07-C603-4CD5-AFEC-0FE3E997DA1D}"/>
    <dgm:cxn modelId="{AD937C8F-E0D2-4EAD-AA18-33132DB63147}" type="presOf" srcId="{45AFFCFF-D5C0-4222-824B-F896D8D8D6CA}" destId="{3963B37B-4058-4A31-BBBA-F04AC5ABFBCB}" srcOrd="1" destOrd="0" presId="urn:microsoft.com/office/officeart/2005/8/layout/hierarchy2"/>
    <dgm:cxn modelId="{0CA97355-0C39-4473-AA41-C7F7AA273BEB}" type="presOf" srcId="{832FE935-46B3-42EB-A525-4E77F87244E6}" destId="{B1FE7E0F-48BE-47CF-8DDC-CE77BEC9F697}" srcOrd="0" destOrd="0" presId="urn:microsoft.com/office/officeart/2005/8/layout/hierarchy2"/>
    <dgm:cxn modelId="{9A7B4B61-CCD3-4BC9-93F4-E4E01429A9CC}" type="presOf" srcId="{A9931602-9E3F-4C98-A7E4-5FBEEBDA061B}" destId="{93F5EF86-BA97-472D-8F0D-D12B326F0158}" srcOrd="0" destOrd="0" presId="urn:microsoft.com/office/officeart/2005/8/layout/hierarchy2"/>
    <dgm:cxn modelId="{99F73B32-F9FC-4AD4-A280-9CE3FFA7FE75}" type="presOf" srcId="{F336FEB7-9312-420D-B529-E57BD979DDC5}" destId="{9411E65F-F6F3-4C8C-B9A4-8B858F0022DA}" srcOrd="0" destOrd="0" presId="urn:microsoft.com/office/officeart/2005/8/layout/hierarchy2"/>
    <dgm:cxn modelId="{C0EE1F12-D65B-47A8-89F5-479E1A2E9149}" srcId="{7655193A-663B-4381-95FD-DE388940783C}" destId="{3766A71E-BB76-4C37-89F9-9296F452654F}" srcOrd="2" destOrd="0" parTransId="{832FE935-46B3-42EB-A525-4E77F87244E6}" sibTransId="{1BEEB0A9-60CF-491F-91BE-C4159357BD6D}"/>
    <dgm:cxn modelId="{5D191480-1C4C-4395-9BA1-D4D2D2E2A83E}" type="presOf" srcId="{93F04F43-1DF4-4227-A5B2-F3E8AD29FF90}" destId="{EA580B99-31A3-40EF-AF5C-B8379CA4EA6A}" srcOrd="0" destOrd="0" presId="urn:microsoft.com/office/officeart/2005/8/layout/hierarchy2"/>
    <dgm:cxn modelId="{6F159D1A-7575-4269-8B69-A7085E250A2F}" type="presParOf" srcId="{A016A271-FA4F-4DF7-8BE5-39679E3094F5}" destId="{3214FD1F-BEB6-4590-95BC-5E1F7475F2C2}" srcOrd="0" destOrd="0" presId="urn:microsoft.com/office/officeart/2005/8/layout/hierarchy2"/>
    <dgm:cxn modelId="{EBC826B1-49D9-4E22-BC05-65F1828B8770}" type="presParOf" srcId="{3214FD1F-BEB6-4590-95BC-5E1F7475F2C2}" destId="{6DA80294-BB5A-4345-9A5F-8A6CAB102CA1}" srcOrd="0" destOrd="0" presId="urn:microsoft.com/office/officeart/2005/8/layout/hierarchy2"/>
    <dgm:cxn modelId="{579077D8-1CE1-466C-981E-E596296780D7}" type="presParOf" srcId="{3214FD1F-BEB6-4590-95BC-5E1F7475F2C2}" destId="{E31F7F1B-047D-4316-ABB4-0019B1A3C4CE}" srcOrd="1" destOrd="0" presId="urn:microsoft.com/office/officeart/2005/8/layout/hierarchy2"/>
    <dgm:cxn modelId="{5A8F0F91-8BFF-476B-8CBE-A5ADA04F7E43}" type="presParOf" srcId="{E31F7F1B-047D-4316-ABB4-0019B1A3C4CE}" destId="{EA580B99-31A3-40EF-AF5C-B8379CA4EA6A}" srcOrd="0" destOrd="0" presId="urn:microsoft.com/office/officeart/2005/8/layout/hierarchy2"/>
    <dgm:cxn modelId="{8F826CCB-5849-488C-A659-549B833900F9}" type="presParOf" srcId="{EA580B99-31A3-40EF-AF5C-B8379CA4EA6A}" destId="{E18CCB97-83DB-4BDC-B93E-9FAC15ABA5CD}" srcOrd="0" destOrd="0" presId="urn:microsoft.com/office/officeart/2005/8/layout/hierarchy2"/>
    <dgm:cxn modelId="{A25FBA9D-9206-4AA3-B0DD-809C932A1F15}" type="presParOf" srcId="{E31F7F1B-047D-4316-ABB4-0019B1A3C4CE}" destId="{830470D4-CA4C-4AA3-ACCC-D9D231C8D095}" srcOrd="1" destOrd="0" presId="urn:microsoft.com/office/officeart/2005/8/layout/hierarchy2"/>
    <dgm:cxn modelId="{809E3753-7433-4A1C-9D86-D1BCA312BB33}" type="presParOf" srcId="{830470D4-CA4C-4AA3-ACCC-D9D231C8D095}" destId="{D795B170-F22F-43AD-BE07-AA1132E4E779}" srcOrd="0" destOrd="0" presId="urn:microsoft.com/office/officeart/2005/8/layout/hierarchy2"/>
    <dgm:cxn modelId="{B7FEB65B-8F8A-4757-B55A-9C4017C04125}" type="presParOf" srcId="{830470D4-CA4C-4AA3-ACCC-D9D231C8D095}" destId="{D37DF691-33C2-4EF0-BF5F-E083422B8A1C}" srcOrd="1" destOrd="0" presId="urn:microsoft.com/office/officeart/2005/8/layout/hierarchy2"/>
    <dgm:cxn modelId="{629C9FC2-E081-43AC-86C5-44DE82C244B7}" type="presParOf" srcId="{D37DF691-33C2-4EF0-BF5F-E083422B8A1C}" destId="{33035626-6FC0-4931-AAA1-D2E15D8F0214}" srcOrd="0" destOrd="0" presId="urn:microsoft.com/office/officeart/2005/8/layout/hierarchy2"/>
    <dgm:cxn modelId="{49150ED4-4EBE-4DF6-96EE-1D1BDAA47B6B}" type="presParOf" srcId="{33035626-6FC0-4931-AAA1-D2E15D8F0214}" destId="{8703880D-3CF5-4989-9D90-8A884186A5A0}" srcOrd="0" destOrd="0" presId="urn:microsoft.com/office/officeart/2005/8/layout/hierarchy2"/>
    <dgm:cxn modelId="{46A91F96-353F-4DFF-8984-C286198452D5}" type="presParOf" srcId="{D37DF691-33C2-4EF0-BF5F-E083422B8A1C}" destId="{8A4D2E3A-BD48-4454-93CF-6C8AA25E22B9}" srcOrd="1" destOrd="0" presId="urn:microsoft.com/office/officeart/2005/8/layout/hierarchy2"/>
    <dgm:cxn modelId="{DDA9AC87-70CE-47C9-96EF-A7ADE28B1EA8}" type="presParOf" srcId="{8A4D2E3A-BD48-4454-93CF-6C8AA25E22B9}" destId="{E5F250E4-E2A2-4B35-8907-D075F96911C8}" srcOrd="0" destOrd="0" presId="urn:microsoft.com/office/officeart/2005/8/layout/hierarchy2"/>
    <dgm:cxn modelId="{6E49EAFC-4A8D-4693-87A1-19FFED6F17F5}" type="presParOf" srcId="{8A4D2E3A-BD48-4454-93CF-6C8AA25E22B9}" destId="{1BB25DC3-FDD2-455C-A294-7C4D5B89CD51}" srcOrd="1" destOrd="0" presId="urn:microsoft.com/office/officeart/2005/8/layout/hierarchy2"/>
    <dgm:cxn modelId="{CA690460-04EA-4223-99FC-ED814581CB28}" type="presParOf" srcId="{1BB25DC3-FDD2-455C-A294-7C4D5B89CD51}" destId="{9411E65F-F6F3-4C8C-B9A4-8B858F0022DA}" srcOrd="0" destOrd="0" presId="urn:microsoft.com/office/officeart/2005/8/layout/hierarchy2"/>
    <dgm:cxn modelId="{2D3D3195-8750-49E1-B0E6-B87180E352E6}" type="presParOf" srcId="{9411E65F-F6F3-4C8C-B9A4-8B858F0022DA}" destId="{94F79D2A-0E15-41FE-ADA9-E8E41D825EA7}" srcOrd="0" destOrd="0" presId="urn:microsoft.com/office/officeart/2005/8/layout/hierarchy2"/>
    <dgm:cxn modelId="{87DCC09F-291D-451B-8B98-DF73BBEFB69C}" type="presParOf" srcId="{1BB25DC3-FDD2-455C-A294-7C4D5B89CD51}" destId="{B291C3A5-7F45-4DF9-A1DF-66E24170C3D2}" srcOrd="1" destOrd="0" presId="urn:microsoft.com/office/officeart/2005/8/layout/hierarchy2"/>
    <dgm:cxn modelId="{BA5FEA5B-E334-4CB5-9641-20A5AD84B80C}" type="presParOf" srcId="{B291C3A5-7F45-4DF9-A1DF-66E24170C3D2}" destId="{B9DD6C9F-777A-4A50-BCF5-17BF1FF40F64}" srcOrd="0" destOrd="0" presId="urn:microsoft.com/office/officeart/2005/8/layout/hierarchy2"/>
    <dgm:cxn modelId="{7DFDF6EF-8801-4D43-B2DD-35B8E7873F55}" type="presParOf" srcId="{B291C3A5-7F45-4DF9-A1DF-66E24170C3D2}" destId="{0BC6AEE8-20CF-40A9-8E5F-8678386D5C78}" srcOrd="1" destOrd="0" presId="urn:microsoft.com/office/officeart/2005/8/layout/hierarchy2"/>
    <dgm:cxn modelId="{1185AB78-2AC5-4F07-99A7-EEB52FC08AEF}" type="presParOf" srcId="{1BB25DC3-FDD2-455C-A294-7C4D5B89CD51}" destId="{C6AC8833-1AFD-4838-A89B-19E4016B2D32}" srcOrd="2" destOrd="0" presId="urn:microsoft.com/office/officeart/2005/8/layout/hierarchy2"/>
    <dgm:cxn modelId="{11ACC3B0-4E6E-4824-81F9-DDF192969826}" type="presParOf" srcId="{C6AC8833-1AFD-4838-A89B-19E4016B2D32}" destId="{3963B37B-4058-4A31-BBBA-F04AC5ABFBCB}" srcOrd="0" destOrd="0" presId="urn:microsoft.com/office/officeart/2005/8/layout/hierarchy2"/>
    <dgm:cxn modelId="{F1A6991B-F4A4-407B-A8FA-BC602796D0A2}" type="presParOf" srcId="{1BB25DC3-FDD2-455C-A294-7C4D5B89CD51}" destId="{E454972F-9B9A-400F-9C28-B1B8C6A81ADA}" srcOrd="3" destOrd="0" presId="urn:microsoft.com/office/officeart/2005/8/layout/hierarchy2"/>
    <dgm:cxn modelId="{1440A004-A04B-4639-B5B4-629D9756A009}" type="presParOf" srcId="{E454972F-9B9A-400F-9C28-B1B8C6A81ADA}" destId="{93F5EF86-BA97-472D-8F0D-D12B326F0158}" srcOrd="0" destOrd="0" presId="urn:microsoft.com/office/officeart/2005/8/layout/hierarchy2"/>
    <dgm:cxn modelId="{FC3057B5-AC83-4172-892C-A5C020F36ED5}" type="presParOf" srcId="{E454972F-9B9A-400F-9C28-B1B8C6A81ADA}" destId="{2B699085-98F5-4146-A1DB-1AC3F2E727E5}" srcOrd="1" destOrd="0" presId="urn:microsoft.com/office/officeart/2005/8/layout/hierarchy2"/>
    <dgm:cxn modelId="{711E8949-EE24-4058-A72E-19D8271417E3}" type="presParOf" srcId="{1BB25DC3-FDD2-455C-A294-7C4D5B89CD51}" destId="{B1FE7E0F-48BE-47CF-8DDC-CE77BEC9F697}" srcOrd="4" destOrd="0" presId="urn:microsoft.com/office/officeart/2005/8/layout/hierarchy2"/>
    <dgm:cxn modelId="{08A0CDCA-CDD0-4D43-AE69-AFD3BB486F2A}" type="presParOf" srcId="{B1FE7E0F-48BE-47CF-8DDC-CE77BEC9F697}" destId="{E7535729-33A2-4E46-8F87-4D5CAD634104}" srcOrd="0" destOrd="0" presId="urn:microsoft.com/office/officeart/2005/8/layout/hierarchy2"/>
    <dgm:cxn modelId="{1D85F877-2B5E-4716-875A-14202D0E54D8}" type="presParOf" srcId="{1BB25DC3-FDD2-455C-A294-7C4D5B89CD51}" destId="{BDC868F8-2FEB-4247-88F4-EAA07893EC84}" srcOrd="5" destOrd="0" presId="urn:microsoft.com/office/officeart/2005/8/layout/hierarchy2"/>
    <dgm:cxn modelId="{3FFE6C40-E149-4B6B-AD63-01C9932F3193}" type="presParOf" srcId="{BDC868F8-2FEB-4247-88F4-EAA07893EC84}" destId="{0036FB04-C4EF-453F-88D9-4B2C5C57E5EB}" srcOrd="0" destOrd="0" presId="urn:microsoft.com/office/officeart/2005/8/layout/hierarchy2"/>
    <dgm:cxn modelId="{798253DE-D8A9-4393-BDD9-2649651B0CAD}" type="presParOf" srcId="{BDC868F8-2FEB-4247-88F4-EAA07893EC84}" destId="{C6AFFF44-98F2-43C7-9335-66EFA958EB9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A657D8-1394-4E6E-9823-2A9990DB7CF8}" type="doc">
      <dgm:prSet loTypeId="urn:microsoft.com/office/officeart/2005/8/layout/vList6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CC8EF76-7AA6-45DD-B8FE-2B4EEC57E74B}">
      <dgm:prSet phldrT="[Text]"/>
      <dgm:spPr/>
      <dgm:t>
        <a:bodyPr/>
        <a:lstStyle/>
        <a:p>
          <a:r>
            <a:rPr lang="en-US" dirty="0" smtClean="0"/>
            <a:t>DATA COLLECTION</a:t>
          </a:r>
          <a:endParaRPr lang="en-US" dirty="0"/>
        </a:p>
      </dgm:t>
    </dgm:pt>
    <dgm:pt modelId="{1E042D89-2DF1-4B10-A4AD-152E40FB6FAE}" type="parTrans" cxnId="{686E94D8-6BF0-44BA-A2FE-A21F7D9727C6}">
      <dgm:prSet/>
      <dgm:spPr/>
      <dgm:t>
        <a:bodyPr/>
        <a:lstStyle/>
        <a:p>
          <a:endParaRPr lang="en-US"/>
        </a:p>
      </dgm:t>
    </dgm:pt>
    <dgm:pt modelId="{3F7ED150-3C76-4F65-978D-84D196871F6A}" type="sibTrans" cxnId="{686E94D8-6BF0-44BA-A2FE-A21F7D9727C6}">
      <dgm:prSet/>
      <dgm:spPr/>
      <dgm:t>
        <a:bodyPr/>
        <a:lstStyle/>
        <a:p>
          <a:endParaRPr lang="en-US"/>
        </a:p>
      </dgm:t>
    </dgm:pt>
    <dgm:pt modelId="{D4F8F5E3-8271-4B2A-974F-23AA03840333}">
      <dgm:prSet phldrT="[Text]" custT="1"/>
      <dgm:spPr/>
      <dgm:t>
        <a:bodyPr/>
        <a:lstStyle/>
        <a:p>
          <a:r>
            <a:rPr lang="en-US" sz="1400" b="1" smtClean="0">
              <a:solidFill>
                <a:schemeClr val="accent2">
                  <a:lumMod val="75000"/>
                </a:schemeClr>
              </a:solidFill>
            </a:rPr>
            <a:t>Download the target protein sequence</a:t>
          </a:r>
          <a:endParaRPr lang="en-US" sz="1400" b="1" dirty="0">
            <a:solidFill>
              <a:schemeClr val="accent2">
                <a:lumMod val="75000"/>
              </a:schemeClr>
            </a:solidFill>
          </a:endParaRPr>
        </a:p>
      </dgm:t>
    </dgm:pt>
    <dgm:pt modelId="{87D7847F-C08E-49CB-877A-31F2859B99AC}" type="parTrans" cxnId="{98CEB59B-2F01-4912-B8F5-2F7930C99E8A}">
      <dgm:prSet/>
      <dgm:spPr/>
      <dgm:t>
        <a:bodyPr/>
        <a:lstStyle/>
        <a:p>
          <a:endParaRPr lang="en-US"/>
        </a:p>
      </dgm:t>
    </dgm:pt>
    <dgm:pt modelId="{3A742E8F-1AF4-483E-AF35-B64A1B98A5A4}" type="sibTrans" cxnId="{98CEB59B-2F01-4912-B8F5-2F7930C99E8A}">
      <dgm:prSet/>
      <dgm:spPr/>
      <dgm:t>
        <a:bodyPr/>
        <a:lstStyle/>
        <a:p>
          <a:endParaRPr lang="en-US"/>
        </a:p>
      </dgm:t>
    </dgm:pt>
    <dgm:pt modelId="{3E13D750-C381-4304-AA05-0792FF91C05B}">
      <dgm:prSet phldrT="[Text]" custT="1"/>
      <dgm:spPr/>
      <dgm:t>
        <a:bodyPr/>
        <a:lstStyle/>
        <a:p>
          <a:r>
            <a:rPr lang="en-US" sz="1400" b="1" smtClean="0">
              <a:solidFill>
                <a:schemeClr val="accent2">
                  <a:lumMod val="75000"/>
                </a:schemeClr>
              </a:solidFill>
            </a:rPr>
            <a:t>Run Blast</a:t>
          </a:r>
          <a:endParaRPr lang="en-US" sz="1400" b="1" dirty="0">
            <a:solidFill>
              <a:schemeClr val="accent2">
                <a:lumMod val="75000"/>
              </a:schemeClr>
            </a:solidFill>
          </a:endParaRPr>
        </a:p>
      </dgm:t>
    </dgm:pt>
    <dgm:pt modelId="{BA629F68-588C-48B4-9190-8071732BE374}" type="parTrans" cxnId="{CCF90EB6-65B1-4544-BEFD-FEE9D57FDEE8}">
      <dgm:prSet/>
      <dgm:spPr/>
      <dgm:t>
        <a:bodyPr/>
        <a:lstStyle/>
        <a:p>
          <a:endParaRPr lang="en-US"/>
        </a:p>
      </dgm:t>
    </dgm:pt>
    <dgm:pt modelId="{4234DA27-7CD7-4C19-8CEE-484131CAF97E}" type="sibTrans" cxnId="{CCF90EB6-65B1-4544-BEFD-FEE9D57FDEE8}">
      <dgm:prSet/>
      <dgm:spPr/>
      <dgm:t>
        <a:bodyPr/>
        <a:lstStyle/>
        <a:p>
          <a:endParaRPr lang="en-US"/>
        </a:p>
      </dgm:t>
    </dgm:pt>
    <dgm:pt modelId="{96C6274D-FD0E-429C-B621-8A57A5B38F46}">
      <dgm:prSet phldrT="[Text]"/>
      <dgm:spPr/>
      <dgm:t>
        <a:bodyPr/>
        <a:lstStyle/>
        <a:p>
          <a:r>
            <a:rPr lang="en-US" dirty="0" smtClean="0"/>
            <a:t>DATA PREPARATION</a:t>
          </a:r>
          <a:endParaRPr lang="en-US" dirty="0"/>
        </a:p>
      </dgm:t>
    </dgm:pt>
    <dgm:pt modelId="{0D7E919D-DB02-4AB7-A5BD-C5411BEF6776}" type="parTrans" cxnId="{70A1BFCB-74DD-4C39-8BDC-4FB753BF3BF9}">
      <dgm:prSet/>
      <dgm:spPr/>
      <dgm:t>
        <a:bodyPr/>
        <a:lstStyle/>
        <a:p>
          <a:endParaRPr lang="en-US"/>
        </a:p>
      </dgm:t>
    </dgm:pt>
    <dgm:pt modelId="{134FB835-6C90-4135-97E8-87A4481752A0}" type="sibTrans" cxnId="{70A1BFCB-74DD-4C39-8BDC-4FB753BF3BF9}">
      <dgm:prSet/>
      <dgm:spPr/>
      <dgm:t>
        <a:bodyPr/>
        <a:lstStyle/>
        <a:p>
          <a:endParaRPr lang="en-US"/>
        </a:p>
      </dgm:t>
    </dgm:pt>
    <dgm:pt modelId="{2C6D45F6-FC92-4F18-BE7D-4F99929CD4F1}">
      <dgm:prSet phldrT="[Text]"/>
      <dgm:spPr/>
      <dgm:t>
        <a:bodyPr/>
        <a:lstStyle/>
        <a:p>
          <a:r>
            <a:rPr lang="en-US" b="1" dirty="0" smtClean="0">
              <a:solidFill>
                <a:schemeClr val="accent2">
                  <a:lumMod val="75000"/>
                </a:schemeClr>
              </a:solidFill>
            </a:rPr>
            <a:t>Multiple sequence alignment</a:t>
          </a:r>
          <a:endParaRPr lang="en-US" b="1" dirty="0">
            <a:solidFill>
              <a:schemeClr val="accent2">
                <a:lumMod val="75000"/>
              </a:schemeClr>
            </a:solidFill>
          </a:endParaRPr>
        </a:p>
      </dgm:t>
    </dgm:pt>
    <dgm:pt modelId="{A1C19864-AAAF-41F2-9A85-8C6C183B559E}" type="parTrans" cxnId="{ABE7B0D2-6A7F-4058-BEF4-9736571D9D04}">
      <dgm:prSet/>
      <dgm:spPr/>
      <dgm:t>
        <a:bodyPr/>
        <a:lstStyle/>
        <a:p>
          <a:endParaRPr lang="en-US"/>
        </a:p>
      </dgm:t>
    </dgm:pt>
    <dgm:pt modelId="{15426CE9-112D-474B-9380-6FC2772D2D24}" type="sibTrans" cxnId="{ABE7B0D2-6A7F-4058-BEF4-9736571D9D04}">
      <dgm:prSet/>
      <dgm:spPr/>
      <dgm:t>
        <a:bodyPr/>
        <a:lstStyle/>
        <a:p>
          <a:endParaRPr lang="en-US"/>
        </a:p>
      </dgm:t>
    </dgm:pt>
    <dgm:pt modelId="{398A8A4A-D17D-4F2C-A74D-EBA2D97EA292}">
      <dgm:prSet phldrT="[Text]"/>
      <dgm:spPr/>
      <dgm:t>
        <a:bodyPr/>
        <a:lstStyle/>
        <a:p>
          <a:r>
            <a:rPr lang="en-US" b="1" smtClean="0">
              <a:solidFill>
                <a:schemeClr val="accent2">
                  <a:lumMod val="75000"/>
                </a:schemeClr>
              </a:solidFill>
            </a:rPr>
            <a:t>Keep only the part of the template with which the sequence got aligned</a:t>
          </a:r>
          <a:endParaRPr lang="en-US" b="1" dirty="0">
            <a:solidFill>
              <a:schemeClr val="accent2">
                <a:lumMod val="75000"/>
              </a:schemeClr>
            </a:solidFill>
          </a:endParaRPr>
        </a:p>
      </dgm:t>
    </dgm:pt>
    <dgm:pt modelId="{E3015BF9-6B2C-4CAC-AC38-5575CA4EE879}" type="parTrans" cxnId="{13EF20F2-4DB4-4D49-BC5B-B486615954E8}">
      <dgm:prSet/>
      <dgm:spPr/>
      <dgm:t>
        <a:bodyPr/>
        <a:lstStyle/>
        <a:p>
          <a:endParaRPr lang="en-US"/>
        </a:p>
      </dgm:t>
    </dgm:pt>
    <dgm:pt modelId="{46A4A37D-71B9-4B8B-9ED7-2F979CCEEE70}" type="sibTrans" cxnId="{13EF20F2-4DB4-4D49-BC5B-B486615954E8}">
      <dgm:prSet/>
      <dgm:spPr/>
      <dgm:t>
        <a:bodyPr/>
        <a:lstStyle/>
        <a:p>
          <a:endParaRPr lang="en-US"/>
        </a:p>
      </dgm:t>
    </dgm:pt>
    <dgm:pt modelId="{5BCA1855-45FC-45B2-B2C9-B43B739EB674}">
      <dgm:prSet phldrT="[Text]"/>
      <dgm:spPr/>
      <dgm:t>
        <a:bodyPr/>
        <a:lstStyle/>
        <a:p>
          <a:r>
            <a:rPr lang="en-US" dirty="0" smtClean="0"/>
            <a:t>MODELLING</a:t>
          </a:r>
          <a:endParaRPr lang="en-US" dirty="0"/>
        </a:p>
      </dgm:t>
    </dgm:pt>
    <dgm:pt modelId="{2B55D340-A18F-4179-B686-31933DA410B6}" type="parTrans" cxnId="{47C1D634-A5AB-498C-8521-A26797F033E7}">
      <dgm:prSet/>
      <dgm:spPr/>
      <dgm:t>
        <a:bodyPr/>
        <a:lstStyle/>
        <a:p>
          <a:endParaRPr lang="en-US"/>
        </a:p>
      </dgm:t>
    </dgm:pt>
    <dgm:pt modelId="{45D2E22A-E46F-4008-A839-D635ED4DF8A1}" type="sibTrans" cxnId="{47C1D634-A5AB-498C-8521-A26797F033E7}">
      <dgm:prSet/>
      <dgm:spPr/>
      <dgm:t>
        <a:bodyPr/>
        <a:lstStyle/>
        <a:p>
          <a:endParaRPr lang="en-US"/>
        </a:p>
      </dgm:t>
    </dgm:pt>
    <dgm:pt modelId="{8AA737B1-E8C2-4850-996E-72407C807931}">
      <dgm:prSet phldrT="[Text]"/>
      <dgm:spPr/>
      <dgm:t>
        <a:bodyPr/>
        <a:lstStyle/>
        <a:p>
          <a:r>
            <a:rPr lang="en-US" b="1" dirty="0" smtClean="0">
              <a:solidFill>
                <a:schemeClr val="accent2">
                  <a:lumMod val="75000"/>
                </a:schemeClr>
              </a:solidFill>
            </a:rPr>
            <a:t>Define the number of models</a:t>
          </a:r>
          <a:endParaRPr lang="en-US" b="1" dirty="0">
            <a:solidFill>
              <a:schemeClr val="accent2">
                <a:lumMod val="75000"/>
              </a:schemeClr>
            </a:solidFill>
          </a:endParaRPr>
        </a:p>
      </dgm:t>
    </dgm:pt>
    <dgm:pt modelId="{15221D22-B306-4624-8079-13B5C72C87BF}" type="parTrans" cxnId="{B5C21154-5A07-4D33-B87D-01FEF752D13B}">
      <dgm:prSet/>
      <dgm:spPr/>
      <dgm:t>
        <a:bodyPr/>
        <a:lstStyle/>
        <a:p>
          <a:endParaRPr lang="en-US"/>
        </a:p>
      </dgm:t>
    </dgm:pt>
    <dgm:pt modelId="{5DE761B4-5D62-4783-8077-654B293D2E81}" type="sibTrans" cxnId="{B5C21154-5A07-4D33-B87D-01FEF752D13B}">
      <dgm:prSet/>
      <dgm:spPr/>
      <dgm:t>
        <a:bodyPr/>
        <a:lstStyle/>
        <a:p>
          <a:endParaRPr lang="en-US"/>
        </a:p>
      </dgm:t>
    </dgm:pt>
    <dgm:pt modelId="{B5C68DEF-DFF9-47FC-9830-BC923FD9815E}">
      <dgm:prSet phldrT="[Text]"/>
      <dgm:spPr/>
      <dgm:t>
        <a:bodyPr/>
        <a:lstStyle/>
        <a:p>
          <a:r>
            <a:rPr lang="en-US" b="1" dirty="0" smtClean="0">
              <a:solidFill>
                <a:schemeClr val="accent2">
                  <a:lumMod val="75000"/>
                </a:schemeClr>
              </a:solidFill>
            </a:rPr>
            <a:t>Select the model which gives the least DOPE value</a:t>
          </a:r>
          <a:endParaRPr lang="en-US" b="1" dirty="0">
            <a:solidFill>
              <a:schemeClr val="accent2">
                <a:lumMod val="75000"/>
              </a:schemeClr>
            </a:solidFill>
          </a:endParaRPr>
        </a:p>
      </dgm:t>
    </dgm:pt>
    <dgm:pt modelId="{CA51741C-F55B-41C8-9BDC-1149130202B1}" type="parTrans" cxnId="{9DCD5E79-C707-4486-99C9-464EAE9296AC}">
      <dgm:prSet/>
      <dgm:spPr/>
      <dgm:t>
        <a:bodyPr/>
        <a:lstStyle/>
        <a:p>
          <a:endParaRPr lang="en-US"/>
        </a:p>
      </dgm:t>
    </dgm:pt>
    <dgm:pt modelId="{76AC1B63-4470-4738-A93E-57F0818C635D}" type="sibTrans" cxnId="{9DCD5E79-C707-4486-99C9-464EAE9296AC}">
      <dgm:prSet/>
      <dgm:spPr/>
      <dgm:t>
        <a:bodyPr/>
        <a:lstStyle/>
        <a:p>
          <a:endParaRPr lang="en-US"/>
        </a:p>
      </dgm:t>
    </dgm:pt>
    <dgm:pt modelId="{DD6CB021-3E90-4D08-9638-C6D6AAEA1BE4}">
      <dgm:prSet/>
      <dgm:spPr/>
      <dgm:t>
        <a:bodyPr/>
        <a:lstStyle/>
        <a:p>
          <a:r>
            <a:rPr lang="en-US" dirty="0" smtClean="0"/>
            <a:t>LOOP REFINEMENT</a:t>
          </a:r>
          <a:endParaRPr lang="en-US" dirty="0"/>
        </a:p>
      </dgm:t>
    </dgm:pt>
    <dgm:pt modelId="{5C3E2AE3-68A7-424F-AE8F-8D9C5F84B238}" type="parTrans" cxnId="{C4E70DE7-F702-49A7-B36E-BE588B6786E5}">
      <dgm:prSet/>
      <dgm:spPr/>
      <dgm:t>
        <a:bodyPr/>
        <a:lstStyle/>
        <a:p>
          <a:endParaRPr lang="en-US"/>
        </a:p>
      </dgm:t>
    </dgm:pt>
    <dgm:pt modelId="{2BA70A02-F37F-44F7-ACE6-CAC09C8BA232}" type="sibTrans" cxnId="{C4E70DE7-F702-49A7-B36E-BE588B6786E5}">
      <dgm:prSet/>
      <dgm:spPr/>
      <dgm:t>
        <a:bodyPr/>
        <a:lstStyle/>
        <a:p>
          <a:endParaRPr lang="en-US"/>
        </a:p>
      </dgm:t>
    </dgm:pt>
    <dgm:pt modelId="{9BD04EE9-D200-4149-80CF-C021518832BE}">
      <dgm:prSet/>
      <dgm:spPr/>
      <dgm:t>
        <a:bodyPr/>
        <a:lstStyle/>
        <a:p>
          <a:r>
            <a:rPr lang="en-US" dirty="0" smtClean="0"/>
            <a:t>MODEL EVALUATION</a:t>
          </a:r>
          <a:endParaRPr lang="en-US" dirty="0"/>
        </a:p>
      </dgm:t>
    </dgm:pt>
    <dgm:pt modelId="{3BE5C373-C8AF-4907-8C78-E9D519D12289}" type="parTrans" cxnId="{BD848D95-B188-4684-9D60-FD4BC4B11445}">
      <dgm:prSet/>
      <dgm:spPr/>
      <dgm:t>
        <a:bodyPr/>
        <a:lstStyle/>
        <a:p>
          <a:endParaRPr lang="en-US"/>
        </a:p>
      </dgm:t>
    </dgm:pt>
    <dgm:pt modelId="{7098113C-D923-497D-AD2F-F2B80EC88DAE}" type="sibTrans" cxnId="{BD848D95-B188-4684-9D60-FD4BC4B11445}">
      <dgm:prSet/>
      <dgm:spPr/>
      <dgm:t>
        <a:bodyPr/>
        <a:lstStyle/>
        <a:p>
          <a:endParaRPr lang="en-US"/>
        </a:p>
      </dgm:t>
    </dgm:pt>
    <dgm:pt modelId="{CCCB0D85-067A-4DB4-A9DF-F9D3EE1948DC}">
      <dgm:prSet phldrT="[Text]" custT="1"/>
      <dgm:spPr/>
      <dgm:t>
        <a:bodyPr/>
        <a:lstStyle/>
        <a:p>
          <a:r>
            <a:rPr lang="en-US" sz="1400" b="1" smtClean="0">
              <a:solidFill>
                <a:schemeClr val="accent2">
                  <a:lumMod val="75000"/>
                </a:schemeClr>
              </a:solidFill>
            </a:rPr>
            <a:t>Select the template with the lowest resolution</a:t>
          </a:r>
          <a:endParaRPr lang="en-US" sz="1400" b="1" dirty="0">
            <a:solidFill>
              <a:schemeClr val="accent2">
                <a:lumMod val="75000"/>
              </a:schemeClr>
            </a:solidFill>
          </a:endParaRPr>
        </a:p>
      </dgm:t>
    </dgm:pt>
    <dgm:pt modelId="{108CAD03-F996-4FFC-97F9-D5B83CA21B22}" type="parTrans" cxnId="{10E741D1-BE90-46A3-B531-DE31EEAF6795}">
      <dgm:prSet/>
      <dgm:spPr/>
      <dgm:t>
        <a:bodyPr/>
        <a:lstStyle/>
        <a:p>
          <a:endParaRPr lang="en-US"/>
        </a:p>
      </dgm:t>
    </dgm:pt>
    <dgm:pt modelId="{079758C6-2DB8-4B52-9458-563B202DAC99}" type="sibTrans" cxnId="{10E741D1-BE90-46A3-B531-DE31EEAF6795}">
      <dgm:prSet/>
      <dgm:spPr/>
      <dgm:t>
        <a:bodyPr/>
        <a:lstStyle/>
        <a:p>
          <a:endParaRPr lang="en-US"/>
        </a:p>
      </dgm:t>
    </dgm:pt>
    <dgm:pt modelId="{FD009744-81C5-424A-AAB7-0EA1931C5AD4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accent2">
                  <a:lumMod val="75000"/>
                </a:schemeClr>
              </a:solidFill>
            </a:rPr>
            <a:t>Download the aligned sequence and the structure of the selected template</a:t>
          </a:r>
          <a:endParaRPr lang="en-US" sz="1400" b="1" dirty="0">
            <a:solidFill>
              <a:schemeClr val="accent2">
                <a:lumMod val="75000"/>
              </a:schemeClr>
            </a:solidFill>
          </a:endParaRPr>
        </a:p>
      </dgm:t>
    </dgm:pt>
    <dgm:pt modelId="{01B9DDB5-C0CF-4587-A588-6ED69C7613F0}" type="parTrans" cxnId="{142949BD-EAAE-4D81-8F2D-1039E3BBF44C}">
      <dgm:prSet/>
      <dgm:spPr/>
      <dgm:t>
        <a:bodyPr/>
        <a:lstStyle/>
        <a:p>
          <a:endParaRPr lang="en-US"/>
        </a:p>
      </dgm:t>
    </dgm:pt>
    <dgm:pt modelId="{856057B1-7450-4E4F-ACA3-37E0A3767441}" type="sibTrans" cxnId="{142949BD-EAAE-4D81-8F2D-1039E3BBF44C}">
      <dgm:prSet/>
      <dgm:spPr/>
      <dgm:t>
        <a:bodyPr/>
        <a:lstStyle/>
        <a:p>
          <a:endParaRPr lang="en-US"/>
        </a:p>
      </dgm:t>
    </dgm:pt>
    <dgm:pt modelId="{D4C70740-746C-4000-9827-C04AA28BD474}">
      <dgm:prSet phldrT="[Text]"/>
      <dgm:spPr/>
      <dgm:t>
        <a:bodyPr/>
        <a:lstStyle/>
        <a:p>
          <a:r>
            <a:rPr lang="en-US" b="1" dirty="0" smtClean="0">
              <a:solidFill>
                <a:schemeClr val="accent2">
                  <a:lumMod val="75000"/>
                </a:schemeClr>
              </a:solidFill>
            </a:rPr>
            <a:t>Remove the residues</a:t>
          </a:r>
          <a:endParaRPr lang="en-US" b="1" dirty="0">
            <a:solidFill>
              <a:schemeClr val="accent2">
                <a:lumMod val="75000"/>
              </a:schemeClr>
            </a:solidFill>
          </a:endParaRPr>
        </a:p>
      </dgm:t>
    </dgm:pt>
    <dgm:pt modelId="{D97E65CB-A6A9-40C6-A98D-CB3BE476C7A9}" type="parTrans" cxnId="{DE614D08-DAB1-4FD9-8D25-2EC2A6C4DCAF}">
      <dgm:prSet/>
      <dgm:spPr/>
      <dgm:t>
        <a:bodyPr/>
        <a:lstStyle/>
        <a:p>
          <a:endParaRPr lang="en-US"/>
        </a:p>
      </dgm:t>
    </dgm:pt>
    <dgm:pt modelId="{E44EC252-42D6-4FBA-8B57-9A84500EDA18}" type="sibTrans" cxnId="{DE614D08-DAB1-4FD9-8D25-2EC2A6C4DCAF}">
      <dgm:prSet/>
      <dgm:spPr/>
      <dgm:t>
        <a:bodyPr/>
        <a:lstStyle/>
        <a:p>
          <a:endParaRPr lang="en-US"/>
        </a:p>
      </dgm:t>
    </dgm:pt>
    <dgm:pt modelId="{F8C158A5-37B9-43DC-9684-A41D8C92AFB4}">
      <dgm:prSet/>
      <dgm:spPr/>
      <dgm:t>
        <a:bodyPr/>
        <a:lstStyle/>
        <a:p>
          <a:r>
            <a:rPr lang="en-US" b="1" i="0" dirty="0" smtClean="0">
              <a:solidFill>
                <a:schemeClr val="accent2">
                  <a:lumMod val="75000"/>
                </a:schemeClr>
              </a:solidFill>
            </a:rPr>
            <a:t>Refine a region of an existing coordinate</a:t>
          </a:r>
          <a:endParaRPr lang="en-US" b="1" dirty="0">
            <a:solidFill>
              <a:schemeClr val="accent2">
                <a:lumMod val="75000"/>
              </a:schemeClr>
            </a:solidFill>
          </a:endParaRPr>
        </a:p>
      </dgm:t>
    </dgm:pt>
    <dgm:pt modelId="{747B20AF-761A-4468-8907-B9BFEECF8F8B}" type="parTrans" cxnId="{EFCCEF2F-F747-4CF4-9A2D-99BC4F1FF435}">
      <dgm:prSet/>
      <dgm:spPr/>
      <dgm:t>
        <a:bodyPr/>
        <a:lstStyle/>
        <a:p>
          <a:endParaRPr lang="en-US"/>
        </a:p>
      </dgm:t>
    </dgm:pt>
    <dgm:pt modelId="{BC5480A1-60E9-4D92-88C4-16DC383D2521}" type="sibTrans" cxnId="{EFCCEF2F-F747-4CF4-9A2D-99BC4F1FF435}">
      <dgm:prSet/>
      <dgm:spPr/>
      <dgm:t>
        <a:bodyPr/>
        <a:lstStyle/>
        <a:p>
          <a:endParaRPr lang="en-US"/>
        </a:p>
      </dgm:t>
    </dgm:pt>
    <dgm:pt modelId="{3EF40F37-CEC1-48A8-B77A-20997A90A5BA}">
      <dgm:prSet/>
      <dgm:spPr/>
      <dgm:t>
        <a:bodyPr/>
        <a:lstStyle/>
        <a:p>
          <a:r>
            <a:rPr lang="en-US" b="1" smtClean="0">
              <a:solidFill>
                <a:schemeClr val="accent2">
                  <a:lumMod val="75000"/>
                </a:schemeClr>
              </a:solidFill>
            </a:rPr>
            <a:t>Define the number of models</a:t>
          </a:r>
          <a:endParaRPr lang="en-US" b="1" dirty="0">
            <a:solidFill>
              <a:schemeClr val="accent2">
                <a:lumMod val="75000"/>
              </a:schemeClr>
            </a:solidFill>
          </a:endParaRPr>
        </a:p>
      </dgm:t>
    </dgm:pt>
    <dgm:pt modelId="{A4147572-BD31-4D00-B04E-02179A763DFE}" type="parTrans" cxnId="{4D155C2D-4F84-4553-A8E0-6A2D7103EE11}">
      <dgm:prSet/>
      <dgm:spPr/>
      <dgm:t>
        <a:bodyPr/>
        <a:lstStyle/>
        <a:p>
          <a:endParaRPr lang="en-US"/>
        </a:p>
      </dgm:t>
    </dgm:pt>
    <dgm:pt modelId="{24898463-8AC4-452F-B27B-EFD24FB73A76}" type="sibTrans" cxnId="{4D155C2D-4F84-4553-A8E0-6A2D7103EE11}">
      <dgm:prSet/>
      <dgm:spPr/>
      <dgm:t>
        <a:bodyPr/>
        <a:lstStyle/>
        <a:p>
          <a:endParaRPr lang="en-US"/>
        </a:p>
      </dgm:t>
    </dgm:pt>
    <dgm:pt modelId="{CCE21FF6-23CC-4470-B83A-311B03F3D9D0}">
      <dgm:prSet/>
      <dgm:spPr/>
      <dgm:t>
        <a:bodyPr/>
        <a:lstStyle/>
        <a:p>
          <a:r>
            <a:rPr lang="en-US" b="1" dirty="0" smtClean="0">
              <a:solidFill>
                <a:schemeClr val="accent2">
                  <a:lumMod val="75000"/>
                </a:schemeClr>
              </a:solidFill>
            </a:rPr>
            <a:t>Select the model which gives the least DOPE value</a:t>
          </a:r>
          <a:endParaRPr lang="en-US" b="1" dirty="0">
            <a:solidFill>
              <a:schemeClr val="accent2">
                <a:lumMod val="75000"/>
              </a:schemeClr>
            </a:solidFill>
          </a:endParaRPr>
        </a:p>
      </dgm:t>
    </dgm:pt>
    <dgm:pt modelId="{893137EE-7976-423E-BB3D-889891C62373}" type="parTrans" cxnId="{6382316F-0CEF-4E5B-B04B-CBE10142A48E}">
      <dgm:prSet/>
      <dgm:spPr/>
      <dgm:t>
        <a:bodyPr/>
        <a:lstStyle/>
        <a:p>
          <a:endParaRPr lang="en-US"/>
        </a:p>
      </dgm:t>
    </dgm:pt>
    <dgm:pt modelId="{CCEB21E8-5B14-4F96-AC8E-7254C851142B}" type="sibTrans" cxnId="{6382316F-0CEF-4E5B-B04B-CBE10142A48E}">
      <dgm:prSet/>
      <dgm:spPr/>
      <dgm:t>
        <a:bodyPr/>
        <a:lstStyle/>
        <a:p>
          <a:endParaRPr lang="en-US"/>
        </a:p>
      </dgm:t>
    </dgm:pt>
    <dgm:pt modelId="{7E7897E0-64E8-40C1-9359-AC05A532C08D}">
      <dgm:prSet/>
      <dgm:spPr/>
      <dgm:t>
        <a:bodyPr/>
        <a:lstStyle/>
        <a:p>
          <a:r>
            <a:rPr lang="en-US" b="1" dirty="0" smtClean="0">
              <a:solidFill>
                <a:schemeClr val="accent2">
                  <a:lumMod val="75000"/>
                </a:schemeClr>
              </a:solidFill>
            </a:rPr>
            <a:t>RMSD Score</a:t>
          </a:r>
          <a:endParaRPr lang="en-US" b="1" dirty="0">
            <a:solidFill>
              <a:schemeClr val="accent2">
                <a:lumMod val="75000"/>
              </a:schemeClr>
            </a:solidFill>
          </a:endParaRPr>
        </a:p>
      </dgm:t>
    </dgm:pt>
    <dgm:pt modelId="{637F2ABB-83C1-4663-98BE-A62B0833A0D9}" type="parTrans" cxnId="{C335F173-656D-4C75-899F-97A8505660B4}">
      <dgm:prSet/>
      <dgm:spPr/>
      <dgm:t>
        <a:bodyPr/>
        <a:lstStyle/>
        <a:p>
          <a:endParaRPr lang="en-US"/>
        </a:p>
      </dgm:t>
    </dgm:pt>
    <dgm:pt modelId="{CBDEE99A-A485-44AD-B6D7-93C07902A192}" type="sibTrans" cxnId="{C335F173-656D-4C75-899F-97A8505660B4}">
      <dgm:prSet/>
      <dgm:spPr/>
      <dgm:t>
        <a:bodyPr/>
        <a:lstStyle/>
        <a:p>
          <a:endParaRPr lang="en-US"/>
        </a:p>
      </dgm:t>
    </dgm:pt>
    <dgm:pt modelId="{2C1D4B91-920B-40C8-BF43-4905CB7FA7E8}">
      <dgm:prSet/>
      <dgm:spPr/>
      <dgm:t>
        <a:bodyPr/>
        <a:lstStyle/>
        <a:p>
          <a:r>
            <a:rPr lang="en-US" b="1" dirty="0" smtClean="0">
              <a:solidFill>
                <a:schemeClr val="accent2">
                  <a:lumMod val="75000"/>
                </a:schemeClr>
              </a:solidFill>
            </a:rPr>
            <a:t>Ramachandran plot</a:t>
          </a:r>
          <a:endParaRPr lang="en-US" b="1" dirty="0">
            <a:solidFill>
              <a:schemeClr val="accent2">
                <a:lumMod val="75000"/>
              </a:schemeClr>
            </a:solidFill>
          </a:endParaRPr>
        </a:p>
      </dgm:t>
    </dgm:pt>
    <dgm:pt modelId="{AE2286E5-453B-42AF-93B1-30278BB584C1}" type="parTrans" cxnId="{D3D26806-5A59-4C97-A092-BCA83623A56A}">
      <dgm:prSet/>
      <dgm:spPr/>
      <dgm:t>
        <a:bodyPr/>
        <a:lstStyle/>
        <a:p>
          <a:endParaRPr lang="en-US"/>
        </a:p>
      </dgm:t>
    </dgm:pt>
    <dgm:pt modelId="{8C7A2DFC-DDA8-4946-9596-66CE2669807C}" type="sibTrans" cxnId="{D3D26806-5A59-4C97-A092-BCA83623A56A}">
      <dgm:prSet/>
      <dgm:spPr/>
      <dgm:t>
        <a:bodyPr/>
        <a:lstStyle/>
        <a:p>
          <a:endParaRPr lang="en-US"/>
        </a:p>
      </dgm:t>
    </dgm:pt>
    <dgm:pt modelId="{71B450F1-E83C-43E5-AC6F-D4BE2113159B}" type="pres">
      <dgm:prSet presAssocID="{FBA657D8-1394-4E6E-9823-2A9990DB7CF8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35FA4CE-A398-45C6-B765-49512086011B}" type="pres">
      <dgm:prSet presAssocID="{8CC8EF76-7AA6-45DD-B8FE-2B4EEC57E74B}" presName="linNode" presStyleCnt="0"/>
      <dgm:spPr/>
      <dgm:t>
        <a:bodyPr/>
        <a:lstStyle/>
        <a:p>
          <a:endParaRPr lang="en-US"/>
        </a:p>
      </dgm:t>
    </dgm:pt>
    <dgm:pt modelId="{52A5B095-31B1-44D8-83A2-5223A0B13243}" type="pres">
      <dgm:prSet presAssocID="{8CC8EF76-7AA6-45DD-B8FE-2B4EEC57E74B}" presName="parent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4F7694-C9D8-453E-A573-770437243AE4}" type="pres">
      <dgm:prSet presAssocID="{8CC8EF76-7AA6-45DD-B8FE-2B4EEC57E74B}" presName="childShp" presStyleLbl="bgAccFollowNode1" presStyleIdx="0" presStyleCnt="5" custScaleX="100959" custScaleY="1249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803234-6C43-4072-A951-CE70A7670BBA}" type="pres">
      <dgm:prSet presAssocID="{3F7ED150-3C76-4F65-978D-84D196871F6A}" presName="spacing" presStyleCnt="0"/>
      <dgm:spPr/>
      <dgm:t>
        <a:bodyPr/>
        <a:lstStyle/>
        <a:p>
          <a:endParaRPr lang="en-US"/>
        </a:p>
      </dgm:t>
    </dgm:pt>
    <dgm:pt modelId="{05F2AD75-1F05-4E22-97D2-055FA938F587}" type="pres">
      <dgm:prSet presAssocID="{96C6274D-FD0E-429C-B621-8A57A5B38F46}" presName="linNode" presStyleCnt="0"/>
      <dgm:spPr/>
      <dgm:t>
        <a:bodyPr/>
        <a:lstStyle/>
        <a:p>
          <a:endParaRPr lang="en-US"/>
        </a:p>
      </dgm:t>
    </dgm:pt>
    <dgm:pt modelId="{5DDC0269-C531-468A-AF36-020799F4DD52}" type="pres">
      <dgm:prSet presAssocID="{96C6274D-FD0E-429C-B621-8A57A5B38F46}" presName="parent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DFBED6-904E-413C-9A93-D9AC21E13371}" type="pres">
      <dgm:prSet presAssocID="{96C6274D-FD0E-429C-B621-8A57A5B38F46}" presName="childShp" presStyleLbl="b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747477-8CB0-4D88-A605-678860836164}" type="pres">
      <dgm:prSet presAssocID="{134FB835-6C90-4135-97E8-87A4481752A0}" presName="spacing" presStyleCnt="0"/>
      <dgm:spPr/>
      <dgm:t>
        <a:bodyPr/>
        <a:lstStyle/>
        <a:p>
          <a:endParaRPr lang="en-US"/>
        </a:p>
      </dgm:t>
    </dgm:pt>
    <dgm:pt modelId="{77108CBB-06E1-473B-A098-2FFFE4ECF6B0}" type="pres">
      <dgm:prSet presAssocID="{5BCA1855-45FC-45B2-B2C9-B43B739EB674}" presName="linNode" presStyleCnt="0"/>
      <dgm:spPr/>
      <dgm:t>
        <a:bodyPr/>
        <a:lstStyle/>
        <a:p>
          <a:endParaRPr lang="en-US"/>
        </a:p>
      </dgm:t>
    </dgm:pt>
    <dgm:pt modelId="{119BB621-FA71-49EE-A6AD-5857569081DE}" type="pres">
      <dgm:prSet presAssocID="{5BCA1855-45FC-45B2-B2C9-B43B739EB674}" presName="parent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470CD-65E5-4638-9172-1A48D4B9250F}" type="pres">
      <dgm:prSet presAssocID="{5BCA1855-45FC-45B2-B2C9-B43B739EB674}" presName="childShp" presStyleLbl="b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DFFF74-01DA-40AC-9AF4-9501074A9F55}" type="pres">
      <dgm:prSet presAssocID="{45D2E22A-E46F-4008-A839-D635ED4DF8A1}" presName="spacing" presStyleCnt="0"/>
      <dgm:spPr/>
      <dgm:t>
        <a:bodyPr/>
        <a:lstStyle/>
        <a:p>
          <a:endParaRPr lang="en-US"/>
        </a:p>
      </dgm:t>
    </dgm:pt>
    <dgm:pt modelId="{9CEF88FE-6952-4CE4-8D89-AF6128404F7F}" type="pres">
      <dgm:prSet presAssocID="{DD6CB021-3E90-4D08-9638-C6D6AAEA1BE4}" presName="linNode" presStyleCnt="0"/>
      <dgm:spPr/>
      <dgm:t>
        <a:bodyPr/>
        <a:lstStyle/>
        <a:p>
          <a:endParaRPr lang="en-US"/>
        </a:p>
      </dgm:t>
    </dgm:pt>
    <dgm:pt modelId="{BB6A4AB2-5A8A-48DD-B4E0-BD0DC045B07A}" type="pres">
      <dgm:prSet presAssocID="{DD6CB021-3E90-4D08-9638-C6D6AAEA1BE4}" presName="parent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6B2E31-9D64-4252-887B-3FD443C2C83E}" type="pres">
      <dgm:prSet presAssocID="{DD6CB021-3E90-4D08-9638-C6D6AAEA1BE4}" presName="childShp" presStyleLbl="b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7C8421-580A-407F-8E35-81C93017C038}" type="pres">
      <dgm:prSet presAssocID="{2BA70A02-F37F-44F7-ACE6-CAC09C8BA232}" presName="spacing" presStyleCnt="0"/>
      <dgm:spPr/>
      <dgm:t>
        <a:bodyPr/>
        <a:lstStyle/>
        <a:p>
          <a:endParaRPr lang="en-US"/>
        </a:p>
      </dgm:t>
    </dgm:pt>
    <dgm:pt modelId="{FFAAD224-390D-4FA1-9EFD-ECEA689A8557}" type="pres">
      <dgm:prSet presAssocID="{9BD04EE9-D200-4149-80CF-C021518832BE}" presName="linNode" presStyleCnt="0"/>
      <dgm:spPr/>
      <dgm:t>
        <a:bodyPr/>
        <a:lstStyle/>
        <a:p>
          <a:endParaRPr lang="en-US"/>
        </a:p>
      </dgm:t>
    </dgm:pt>
    <dgm:pt modelId="{EFD9AD48-AC22-48ED-9350-36CD97A686D7}" type="pres">
      <dgm:prSet presAssocID="{9BD04EE9-D200-4149-80CF-C021518832BE}" presName="parent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EE2E90-D66A-4DC7-BDE3-7E5E2CC78BAC}" type="pres">
      <dgm:prSet presAssocID="{9BD04EE9-D200-4149-80CF-C021518832BE}" presName="childShp" presStyleLbl="b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E7B0D2-6A7F-4058-BEF4-9736571D9D04}" srcId="{96C6274D-FD0E-429C-B621-8A57A5B38F46}" destId="{2C6D45F6-FC92-4F18-BE7D-4F99929CD4F1}" srcOrd="0" destOrd="0" parTransId="{A1C19864-AAAF-41F2-9A85-8C6C183B559E}" sibTransId="{15426CE9-112D-474B-9380-6FC2772D2D24}"/>
    <dgm:cxn modelId="{C4E70DE7-F702-49A7-B36E-BE588B6786E5}" srcId="{FBA657D8-1394-4E6E-9823-2A9990DB7CF8}" destId="{DD6CB021-3E90-4D08-9638-C6D6AAEA1BE4}" srcOrd="3" destOrd="0" parTransId="{5C3E2AE3-68A7-424F-AE8F-8D9C5F84B238}" sibTransId="{2BA70A02-F37F-44F7-ACE6-CAC09C8BA232}"/>
    <dgm:cxn modelId="{5C8F64A3-4B15-4B3C-A38C-51F8072F9AE7}" type="presOf" srcId="{3E13D750-C381-4304-AA05-0792FF91C05B}" destId="{FE4F7694-C9D8-453E-A573-770437243AE4}" srcOrd="0" destOrd="1" presId="urn:microsoft.com/office/officeart/2005/8/layout/vList6"/>
    <dgm:cxn modelId="{331A519F-DBFC-44F4-91A4-93490873496E}" type="presOf" srcId="{D4F8F5E3-8271-4B2A-974F-23AA03840333}" destId="{FE4F7694-C9D8-453E-A573-770437243AE4}" srcOrd="0" destOrd="0" presId="urn:microsoft.com/office/officeart/2005/8/layout/vList6"/>
    <dgm:cxn modelId="{C37D1960-1E84-43EB-A8B4-1A0C35B4E4A9}" type="presOf" srcId="{FBA657D8-1394-4E6E-9823-2A9990DB7CF8}" destId="{71B450F1-E83C-43E5-AC6F-D4BE2113159B}" srcOrd="0" destOrd="0" presId="urn:microsoft.com/office/officeart/2005/8/layout/vList6"/>
    <dgm:cxn modelId="{C335F173-656D-4C75-899F-97A8505660B4}" srcId="{9BD04EE9-D200-4149-80CF-C021518832BE}" destId="{7E7897E0-64E8-40C1-9359-AC05A532C08D}" srcOrd="0" destOrd="0" parTransId="{637F2ABB-83C1-4663-98BE-A62B0833A0D9}" sibTransId="{CBDEE99A-A485-44AD-B6D7-93C07902A192}"/>
    <dgm:cxn modelId="{10E741D1-BE90-46A3-B531-DE31EEAF6795}" srcId="{8CC8EF76-7AA6-45DD-B8FE-2B4EEC57E74B}" destId="{CCCB0D85-067A-4DB4-A9DF-F9D3EE1948DC}" srcOrd="2" destOrd="0" parTransId="{108CAD03-F996-4FFC-97F9-D5B83CA21B22}" sibTransId="{079758C6-2DB8-4B52-9458-563B202DAC99}"/>
    <dgm:cxn modelId="{4D155C2D-4F84-4553-A8E0-6A2D7103EE11}" srcId="{DD6CB021-3E90-4D08-9638-C6D6AAEA1BE4}" destId="{3EF40F37-CEC1-48A8-B77A-20997A90A5BA}" srcOrd="1" destOrd="0" parTransId="{A4147572-BD31-4D00-B04E-02179A763DFE}" sibTransId="{24898463-8AC4-452F-B27B-EFD24FB73A76}"/>
    <dgm:cxn modelId="{D20665E3-4C58-4E04-9E0E-CA030E3CAAE1}" type="presOf" srcId="{8CC8EF76-7AA6-45DD-B8FE-2B4EEC57E74B}" destId="{52A5B095-31B1-44D8-83A2-5223A0B13243}" srcOrd="0" destOrd="0" presId="urn:microsoft.com/office/officeart/2005/8/layout/vList6"/>
    <dgm:cxn modelId="{DE614D08-DAB1-4FD9-8D25-2EC2A6C4DCAF}" srcId="{96C6274D-FD0E-429C-B621-8A57A5B38F46}" destId="{D4C70740-746C-4000-9827-C04AA28BD474}" srcOrd="2" destOrd="0" parTransId="{D97E65CB-A6A9-40C6-A98D-CB3BE476C7A9}" sibTransId="{E44EC252-42D6-4FBA-8B57-9A84500EDA18}"/>
    <dgm:cxn modelId="{C59928B8-AF09-45B2-BF1B-A358AF657D77}" type="presOf" srcId="{CCE21FF6-23CC-4470-B83A-311B03F3D9D0}" destId="{056B2E31-9D64-4252-887B-3FD443C2C83E}" srcOrd="0" destOrd="2" presId="urn:microsoft.com/office/officeart/2005/8/layout/vList6"/>
    <dgm:cxn modelId="{CCF90EB6-65B1-4544-BEFD-FEE9D57FDEE8}" srcId="{8CC8EF76-7AA6-45DD-B8FE-2B4EEC57E74B}" destId="{3E13D750-C381-4304-AA05-0792FF91C05B}" srcOrd="1" destOrd="0" parTransId="{BA629F68-588C-48B4-9190-8071732BE374}" sibTransId="{4234DA27-7CD7-4C19-8CEE-484131CAF97E}"/>
    <dgm:cxn modelId="{47E76440-6707-4844-B555-D5F86C4712FC}" type="presOf" srcId="{D4C70740-746C-4000-9827-C04AA28BD474}" destId="{79DFBED6-904E-413C-9A93-D9AC21E13371}" srcOrd="0" destOrd="2" presId="urn:microsoft.com/office/officeart/2005/8/layout/vList6"/>
    <dgm:cxn modelId="{AAD517F5-A6EB-4D0F-BED8-FED3D559D770}" type="presOf" srcId="{2C6D45F6-FC92-4F18-BE7D-4F99929CD4F1}" destId="{79DFBED6-904E-413C-9A93-D9AC21E13371}" srcOrd="0" destOrd="0" presId="urn:microsoft.com/office/officeart/2005/8/layout/vList6"/>
    <dgm:cxn modelId="{6ADD03B2-9485-4915-AC4C-72B52658A2A9}" type="presOf" srcId="{FD009744-81C5-424A-AAB7-0EA1931C5AD4}" destId="{FE4F7694-C9D8-453E-A573-770437243AE4}" srcOrd="0" destOrd="3" presId="urn:microsoft.com/office/officeart/2005/8/layout/vList6"/>
    <dgm:cxn modelId="{3AC9C594-779E-46D3-B1BB-9537BEE9CFED}" type="presOf" srcId="{B5C68DEF-DFF9-47FC-9830-BC923FD9815E}" destId="{025470CD-65E5-4638-9172-1A48D4B9250F}" srcOrd="0" destOrd="1" presId="urn:microsoft.com/office/officeart/2005/8/layout/vList6"/>
    <dgm:cxn modelId="{EFCCEF2F-F747-4CF4-9A2D-99BC4F1FF435}" srcId="{DD6CB021-3E90-4D08-9638-C6D6AAEA1BE4}" destId="{F8C158A5-37B9-43DC-9684-A41D8C92AFB4}" srcOrd="0" destOrd="0" parTransId="{747B20AF-761A-4468-8907-B9BFEECF8F8B}" sibTransId="{BC5480A1-60E9-4D92-88C4-16DC383D2521}"/>
    <dgm:cxn modelId="{686E94D8-6BF0-44BA-A2FE-A21F7D9727C6}" srcId="{FBA657D8-1394-4E6E-9823-2A9990DB7CF8}" destId="{8CC8EF76-7AA6-45DD-B8FE-2B4EEC57E74B}" srcOrd="0" destOrd="0" parTransId="{1E042D89-2DF1-4B10-A4AD-152E40FB6FAE}" sibTransId="{3F7ED150-3C76-4F65-978D-84D196871F6A}"/>
    <dgm:cxn modelId="{27EAA99C-E9BB-4504-A0EF-9DAA094223D2}" type="presOf" srcId="{3EF40F37-CEC1-48A8-B77A-20997A90A5BA}" destId="{056B2E31-9D64-4252-887B-3FD443C2C83E}" srcOrd="0" destOrd="1" presId="urn:microsoft.com/office/officeart/2005/8/layout/vList6"/>
    <dgm:cxn modelId="{D3D26806-5A59-4C97-A092-BCA83623A56A}" srcId="{9BD04EE9-D200-4149-80CF-C021518832BE}" destId="{2C1D4B91-920B-40C8-BF43-4905CB7FA7E8}" srcOrd="1" destOrd="0" parTransId="{AE2286E5-453B-42AF-93B1-30278BB584C1}" sibTransId="{8C7A2DFC-DDA8-4946-9596-66CE2669807C}"/>
    <dgm:cxn modelId="{4A7DD40F-0742-4F9C-92B8-248027F9DBED}" type="presOf" srcId="{5BCA1855-45FC-45B2-B2C9-B43B739EB674}" destId="{119BB621-FA71-49EE-A6AD-5857569081DE}" srcOrd="0" destOrd="0" presId="urn:microsoft.com/office/officeart/2005/8/layout/vList6"/>
    <dgm:cxn modelId="{E8249D13-769A-48EC-8270-5A15F06754F6}" type="presOf" srcId="{398A8A4A-D17D-4F2C-A74D-EBA2D97EA292}" destId="{79DFBED6-904E-413C-9A93-D9AC21E13371}" srcOrd="0" destOrd="1" presId="urn:microsoft.com/office/officeart/2005/8/layout/vList6"/>
    <dgm:cxn modelId="{13EF20F2-4DB4-4D49-BC5B-B486615954E8}" srcId="{96C6274D-FD0E-429C-B621-8A57A5B38F46}" destId="{398A8A4A-D17D-4F2C-A74D-EBA2D97EA292}" srcOrd="1" destOrd="0" parTransId="{E3015BF9-6B2C-4CAC-AC38-5575CA4EE879}" sibTransId="{46A4A37D-71B9-4B8B-9ED7-2F979CCEEE70}"/>
    <dgm:cxn modelId="{BD848D95-B188-4684-9D60-FD4BC4B11445}" srcId="{FBA657D8-1394-4E6E-9823-2A9990DB7CF8}" destId="{9BD04EE9-D200-4149-80CF-C021518832BE}" srcOrd="4" destOrd="0" parTransId="{3BE5C373-C8AF-4907-8C78-E9D519D12289}" sibTransId="{7098113C-D923-497D-AD2F-F2B80EC88DAE}"/>
    <dgm:cxn modelId="{47C1D634-A5AB-498C-8521-A26797F033E7}" srcId="{FBA657D8-1394-4E6E-9823-2A9990DB7CF8}" destId="{5BCA1855-45FC-45B2-B2C9-B43B739EB674}" srcOrd="2" destOrd="0" parTransId="{2B55D340-A18F-4179-B686-31933DA410B6}" sibTransId="{45D2E22A-E46F-4008-A839-D635ED4DF8A1}"/>
    <dgm:cxn modelId="{B5C21154-5A07-4D33-B87D-01FEF752D13B}" srcId="{5BCA1855-45FC-45B2-B2C9-B43B739EB674}" destId="{8AA737B1-E8C2-4850-996E-72407C807931}" srcOrd="0" destOrd="0" parTransId="{15221D22-B306-4624-8079-13B5C72C87BF}" sibTransId="{5DE761B4-5D62-4783-8077-654B293D2E81}"/>
    <dgm:cxn modelId="{9DCD5E79-C707-4486-99C9-464EAE9296AC}" srcId="{5BCA1855-45FC-45B2-B2C9-B43B739EB674}" destId="{B5C68DEF-DFF9-47FC-9830-BC923FD9815E}" srcOrd="1" destOrd="0" parTransId="{CA51741C-F55B-41C8-9BDC-1149130202B1}" sibTransId="{76AC1B63-4470-4738-A93E-57F0818C635D}"/>
    <dgm:cxn modelId="{6382316F-0CEF-4E5B-B04B-CBE10142A48E}" srcId="{DD6CB021-3E90-4D08-9638-C6D6AAEA1BE4}" destId="{CCE21FF6-23CC-4470-B83A-311B03F3D9D0}" srcOrd="2" destOrd="0" parTransId="{893137EE-7976-423E-BB3D-889891C62373}" sibTransId="{CCEB21E8-5B14-4F96-AC8E-7254C851142B}"/>
    <dgm:cxn modelId="{E92CA335-3188-43B6-A06A-FAAC4D30DB0A}" type="presOf" srcId="{7E7897E0-64E8-40C1-9359-AC05A532C08D}" destId="{B1EE2E90-D66A-4DC7-BDE3-7E5E2CC78BAC}" srcOrd="0" destOrd="0" presId="urn:microsoft.com/office/officeart/2005/8/layout/vList6"/>
    <dgm:cxn modelId="{98CEB59B-2F01-4912-B8F5-2F7930C99E8A}" srcId="{8CC8EF76-7AA6-45DD-B8FE-2B4EEC57E74B}" destId="{D4F8F5E3-8271-4B2A-974F-23AA03840333}" srcOrd="0" destOrd="0" parTransId="{87D7847F-C08E-49CB-877A-31F2859B99AC}" sibTransId="{3A742E8F-1AF4-483E-AF35-B64A1B98A5A4}"/>
    <dgm:cxn modelId="{C970850E-BEDF-4339-89E1-024A494ECB23}" type="presOf" srcId="{96C6274D-FD0E-429C-B621-8A57A5B38F46}" destId="{5DDC0269-C531-468A-AF36-020799F4DD52}" srcOrd="0" destOrd="0" presId="urn:microsoft.com/office/officeart/2005/8/layout/vList6"/>
    <dgm:cxn modelId="{B6BDB568-8465-4E8E-90E9-E93A90F59D63}" type="presOf" srcId="{2C1D4B91-920B-40C8-BF43-4905CB7FA7E8}" destId="{B1EE2E90-D66A-4DC7-BDE3-7E5E2CC78BAC}" srcOrd="0" destOrd="1" presId="urn:microsoft.com/office/officeart/2005/8/layout/vList6"/>
    <dgm:cxn modelId="{145336E6-C1F7-4C45-A163-28495FA56179}" type="presOf" srcId="{CCCB0D85-067A-4DB4-A9DF-F9D3EE1948DC}" destId="{FE4F7694-C9D8-453E-A573-770437243AE4}" srcOrd="0" destOrd="2" presId="urn:microsoft.com/office/officeart/2005/8/layout/vList6"/>
    <dgm:cxn modelId="{548DF467-E152-49B0-B149-84404972815B}" type="presOf" srcId="{DD6CB021-3E90-4D08-9638-C6D6AAEA1BE4}" destId="{BB6A4AB2-5A8A-48DD-B4E0-BD0DC045B07A}" srcOrd="0" destOrd="0" presId="urn:microsoft.com/office/officeart/2005/8/layout/vList6"/>
    <dgm:cxn modelId="{70A1BFCB-74DD-4C39-8BDC-4FB753BF3BF9}" srcId="{FBA657D8-1394-4E6E-9823-2A9990DB7CF8}" destId="{96C6274D-FD0E-429C-B621-8A57A5B38F46}" srcOrd="1" destOrd="0" parTransId="{0D7E919D-DB02-4AB7-A5BD-C5411BEF6776}" sibTransId="{134FB835-6C90-4135-97E8-87A4481752A0}"/>
    <dgm:cxn modelId="{672242A5-EF3D-4AA9-BEC9-26317126D472}" type="presOf" srcId="{8AA737B1-E8C2-4850-996E-72407C807931}" destId="{025470CD-65E5-4638-9172-1A48D4B9250F}" srcOrd="0" destOrd="0" presId="urn:microsoft.com/office/officeart/2005/8/layout/vList6"/>
    <dgm:cxn modelId="{B33CA291-EF6E-48B9-91E8-91051931EDDC}" type="presOf" srcId="{9BD04EE9-D200-4149-80CF-C021518832BE}" destId="{EFD9AD48-AC22-48ED-9350-36CD97A686D7}" srcOrd="0" destOrd="0" presId="urn:microsoft.com/office/officeart/2005/8/layout/vList6"/>
    <dgm:cxn modelId="{6039F608-14EA-461C-B17B-9F7E0240C4ED}" type="presOf" srcId="{F8C158A5-37B9-43DC-9684-A41D8C92AFB4}" destId="{056B2E31-9D64-4252-887B-3FD443C2C83E}" srcOrd="0" destOrd="0" presId="urn:microsoft.com/office/officeart/2005/8/layout/vList6"/>
    <dgm:cxn modelId="{142949BD-EAAE-4D81-8F2D-1039E3BBF44C}" srcId="{8CC8EF76-7AA6-45DD-B8FE-2B4EEC57E74B}" destId="{FD009744-81C5-424A-AAB7-0EA1931C5AD4}" srcOrd="3" destOrd="0" parTransId="{01B9DDB5-C0CF-4587-A588-6ED69C7613F0}" sibTransId="{856057B1-7450-4E4F-ACA3-37E0A3767441}"/>
    <dgm:cxn modelId="{32DD991E-984A-4915-ADB9-0852F8603398}" type="presParOf" srcId="{71B450F1-E83C-43E5-AC6F-D4BE2113159B}" destId="{035FA4CE-A398-45C6-B765-49512086011B}" srcOrd="0" destOrd="0" presId="urn:microsoft.com/office/officeart/2005/8/layout/vList6"/>
    <dgm:cxn modelId="{C4FB06BA-0902-41BB-91C5-6FABBC1C15DB}" type="presParOf" srcId="{035FA4CE-A398-45C6-B765-49512086011B}" destId="{52A5B095-31B1-44D8-83A2-5223A0B13243}" srcOrd="0" destOrd="0" presId="urn:microsoft.com/office/officeart/2005/8/layout/vList6"/>
    <dgm:cxn modelId="{5C408EE5-8EF0-42B1-A411-33E061EB7CDF}" type="presParOf" srcId="{035FA4CE-A398-45C6-B765-49512086011B}" destId="{FE4F7694-C9D8-453E-A573-770437243AE4}" srcOrd="1" destOrd="0" presId="urn:microsoft.com/office/officeart/2005/8/layout/vList6"/>
    <dgm:cxn modelId="{28A4DFCB-35B6-424C-96B2-5809ABF418E9}" type="presParOf" srcId="{71B450F1-E83C-43E5-AC6F-D4BE2113159B}" destId="{36803234-6C43-4072-A951-CE70A7670BBA}" srcOrd="1" destOrd="0" presId="urn:microsoft.com/office/officeart/2005/8/layout/vList6"/>
    <dgm:cxn modelId="{AF5AFA1D-49B9-42AB-BC87-E564D48CFABB}" type="presParOf" srcId="{71B450F1-E83C-43E5-AC6F-D4BE2113159B}" destId="{05F2AD75-1F05-4E22-97D2-055FA938F587}" srcOrd="2" destOrd="0" presId="urn:microsoft.com/office/officeart/2005/8/layout/vList6"/>
    <dgm:cxn modelId="{E6ADD4D4-17D9-4DCE-85B3-A529A5BA91B9}" type="presParOf" srcId="{05F2AD75-1F05-4E22-97D2-055FA938F587}" destId="{5DDC0269-C531-468A-AF36-020799F4DD52}" srcOrd="0" destOrd="0" presId="urn:microsoft.com/office/officeart/2005/8/layout/vList6"/>
    <dgm:cxn modelId="{345BDD96-544F-4D2E-9CE4-AE079F9FBFAB}" type="presParOf" srcId="{05F2AD75-1F05-4E22-97D2-055FA938F587}" destId="{79DFBED6-904E-413C-9A93-D9AC21E13371}" srcOrd="1" destOrd="0" presId="urn:microsoft.com/office/officeart/2005/8/layout/vList6"/>
    <dgm:cxn modelId="{687EF612-CE1A-4AB7-80D5-559C41582DE5}" type="presParOf" srcId="{71B450F1-E83C-43E5-AC6F-D4BE2113159B}" destId="{AE747477-8CB0-4D88-A605-678860836164}" srcOrd="3" destOrd="0" presId="urn:microsoft.com/office/officeart/2005/8/layout/vList6"/>
    <dgm:cxn modelId="{B0BA15DA-71D0-4901-B675-40C63A2F824F}" type="presParOf" srcId="{71B450F1-E83C-43E5-AC6F-D4BE2113159B}" destId="{77108CBB-06E1-473B-A098-2FFFE4ECF6B0}" srcOrd="4" destOrd="0" presId="urn:microsoft.com/office/officeart/2005/8/layout/vList6"/>
    <dgm:cxn modelId="{9A8AAD39-68FA-4CE6-AD47-FAF9C1A95855}" type="presParOf" srcId="{77108CBB-06E1-473B-A098-2FFFE4ECF6B0}" destId="{119BB621-FA71-49EE-A6AD-5857569081DE}" srcOrd="0" destOrd="0" presId="urn:microsoft.com/office/officeart/2005/8/layout/vList6"/>
    <dgm:cxn modelId="{01C965B3-CCE6-4B52-AE64-1B1E99BCDD78}" type="presParOf" srcId="{77108CBB-06E1-473B-A098-2FFFE4ECF6B0}" destId="{025470CD-65E5-4638-9172-1A48D4B9250F}" srcOrd="1" destOrd="0" presId="urn:microsoft.com/office/officeart/2005/8/layout/vList6"/>
    <dgm:cxn modelId="{6BF1CF81-882A-4BC1-BD5E-A6FFE77645B2}" type="presParOf" srcId="{71B450F1-E83C-43E5-AC6F-D4BE2113159B}" destId="{87DFFF74-01DA-40AC-9AF4-9501074A9F55}" srcOrd="5" destOrd="0" presId="urn:microsoft.com/office/officeart/2005/8/layout/vList6"/>
    <dgm:cxn modelId="{17A7B0D8-1655-40F6-8011-ABC13627F66A}" type="presParOf" srcId="{71B450F1-E83C-43E5-AC6F-D4BE2113159B}" destId="{9CEF88FE-6952-4CE4-8D89-AF6128404F7F}" srcOrd="6" destOrd="0" presId="urn:microsoft.com/office/officeart/2005/8/layout/vList6"/>
    <dgm:cxn modelId="{8B1B900B-8CFB-4B79-A57E-6ACB993449BC}" type="presParOf" srcId="{9CEF88FE-6952-4CE4-8D89-AF6128404F7F}" destId="{BB6A4AB2-5A8A-48DD-B4E0-BD0DC045B07A}" srcOrd="0" destOrd="0" presId="urn:microsoft.com/office/officeart/2005/8/layout/vList6"/>
    <dgm:cxn modelId="{B864A702-FDBE-46D1-851E-48120DAA5784}" type="presParOf" srcId="{9CEF88FE-6952-4CE4-8D89-AF6128404F7F}" destId="{056B2E31-9D64-4252-887B-3FD443C2C83E}" srcOrd="1" destOrd="0" presId="urn:microsoft.com/office/officeart/2005/8/layout/vList6"/>
    <dgm:cxn modelId="{9A84AE71-E50D-4E55-8C58-5B7271EE584F}" type="presParOf" srcId="{71B450F1-E83C-43E5-AC6F-D4BE2113159B}" destId="{1F7C8421-580A-407F-8E35-81C93017C038}" srcOrd="7" destOrd="0" presId="urn:microsoft.com/office/officeart/2005/8/layout/vList6"/>
    <dgm:cxn modelId="{3DC9A5D5-41AE-4F77-B27B-6EDD2D8AE4B7}" type="presParOf" srcId="{71B450F1-E83C-43E5-AC6F-D4BE2113159B}" destId="{FFAAD224-390D-4FA1-9EFD-ECEA689A8557}" srcOrd="8" destOrd="0" presId="urn:microsoft.com/office/officeart/2005/8/layout/vList6"/>
    <dgm:cxn modelId="{EAA698D9-07CF-4130-953C-69B0431A25E3}" type="presParOf" srcId="{FFAAD224-390D-4FA1-9EFD-ECEA689A8557}" destId="{EFD9AD48-AC22-48ED-9350-36CD97A686D7}" srcOrd="0" destOrd="0" presId="urn:microsoft.com/office/officeart/2005/8/layout/vList6"/>
    <dgm:cxn modelId="{E9BBCAF8-E809-4282-BF4C-0D784408CABA}" type="presParOf" srcId="{FFAAD224-390D-4FA1-9EFD-ECEA689A8557}" destId="{B1EE2E90-D66A-4DC7-BDE3-7E5E2CC78BA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80294-BB5A-4345-9A5F-8A6CAB102CA1}">
      <dsp:nvSpPr>
        <dsp:cNvPr id="0" name=""/>
        <dsp:cNvSpPr/>
      </dsp:nvSpPr>
      <dsp:spPr>
        <a:xfrm>
          <a:off x="2449" y="1190964"/>
          <a:ext cx="1506310" cy="7531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DATA COLLECTION</a:t>
          </a:r>
          <a:endParaRPr lang="en-US" sz="1300" b="1" kern="1200" dirty="0"/>
        </a:p>
      </dsp:txBody>
      <dsp:txXfrm>
        <a:off x="24508" y="1213023"/>
        <a:ext cx="1462192" cy="709037"/>
      </dsp:txXfrm>
    </dsp:sp>
    <dsp:sp modelId="{EA580B99-31A3-40EF-AF5C-B8379CA4EA6A}">
      <dsp:nvSpPr>
        <dsp:cNvPr id="0" name=""/>
        <dsp:cNvSpPr/>
      </dsp:nvSpPr>
      <dsp:spPr>
        <a:xfrm>
          <a:off x="1508759" y="1545921"/>
          <a:ext cx="602524" cy="43242"/>
        </a:xfrm>
        <a:custGeom>
          <a:avLst/>
          <a:gdLst/>
          <a:ahLst/>
          <a:cxnLst/>
          <a:rect l="0" t="0" r="0" b="0"/>
          <a:pathLst>
            <a:path>
              <a:moveTo>
                <a:pt x="0" y="21621"/>
              </a:moveTo>
              <a:lnTo>
                <a:pt x="602524" y="21621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794958" y="1552479"/>
        <a:ext cx="30126" cy="30126"/>
      </dsp:txXfrm>
    </dsp:sp>
    <dsp:sp modelId="{D795B170-F22F-43AD-BE07-AA1132E4E779}">
      <dsp:nvSpPr>
        <dsp:cNvPr id="0" name=""/>
        <dsp:cNvSpPr/>
      </dsp:nvSpPr>
      <dsp:spPr>
        <a:xfrm>
          <a:off x="2111284" y="1190964"/>
          <a:ext cx="1506310" cy="7531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MULTIPLE SEQUENCE ALIGNMENT</a:t>
          </a:r>
          <a:endParaRPr lang="en-US" sz="1300" b="1" kern="1200" dirty="0"/>
        </a:p>
      </dsp:txBody>
      <dsp:txXfrm>
        <a:off x="2133343" y="1213023"/>
        <a:ext cx="1462192" cy="709037"/>
      </dsp:txXfrm>
    </dsp:sp>
    <dsp:sp modelId="{33035626-6FC0-4931-AAA1-D2E15D8F0214}">
      <dsp:nvSpPr>
        <dsp:cNvPr id="0" name=""/>
        <dsp:cNvSpPr/>
      </dsp:nvSpPr>
      <dsp:spPr>
        <a:xfrm>
          <a:off x="3617594" y="1545921"/>
          <a:ext cx="602524" cy="43242"/>
        </a:xfrm>
        <a:custGeom>
          <a:avLst/>
          <a:gdLst/>
          <a:ahLst/>
          <a:cxnLst/>
          <a:rect l="0" t="0" r="0" b="0"/>
          <a:pathLst>
            <a:path>
              <a:moveTo>
                <a:pt x="0" y="21621"/>
              </a:moveTo>
              <a:lnTo>
                <a:pt x="602524" y="21621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903793" y="1552479"/>
        <a:ext cx="30126" cy="30126"/>
      </dsp:txXfrm>
    </dsp:sp>
    <dsp:sp modelId="{E5F250E4-E2A2-4B35-8907-D075F96911C8}">
      <dsp:nvSpPr>
        <dsp:cNvPr id="0" name=""/>
        <dsp:cNvSpPr/>
      </dsp:nvSpPr>
      <dsp:spPr>
        <a:xfrm>
          <a:off x="4220118" y="1190964"/>
          <a:ext cx="1506310" cy="75315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Similarity?</a:t>
          </a:r>
          <a:endParaRPr lang="en-US" sz="1300" b="1" kern="1200" dirty="0"/>
        </a:p>
      </dsp:txBody>
      <dsp:txXfrm>
        <a:off x="4242177" y="1213023"/>
        <a:ext cx="1462192" cy="709037"/>
      </dsp:txXfrm>
    </dsp:sp>
    <dsp:sp modelId="{9411E65F-F6F3-4C8C-B9A4-8B858F0022DA}">
      <dsp:nvSpPr>
        <dsp:cNvPr id="0" name=""/>
        <dsp:cNvSpPr/>
      </dsp:nvSpPr>
      <dsp:spPr>
        <a:xfrm rot="18289469">
          <a:off x="5500146" y="1112857"/>
          <a:ext cx="1055089" cy="43242"/>
        </a:xfrm>
        <a:custGeom>
          <a:avLst/>
          <a:gdLst/>
          <a:ahLst/>
          <a:cxnLst/>
          <a:rect l="0" t="0" r="0" b="0"/>
          <a:pathLst>
            <a:path>
              <a:moveTo>
                <a:pt x="0" y="21621"/>
              </a:moveTo>
              <a:lnTo>
                <a:pt x="1055089" y="2162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01313" y="1108101"/>
        <a:ext cx="52754" cy="52754"/>
      </dsp:txXfrm>
    </dsp:sp>
    <dsp:sp modelId="{B9DD6C9F-777A-4A50-BCF5-17BF1FF40F64}">
      <dsp:nvSpPr>
        <dsp:cNvPr id="0" name=""/>
        <dsp:cNvSpPr/>
      </dsp:nvSpPr>
      <dsp:spPr>
        <a:xfrm>
          <a:off x="6328953" y="324836"/>
          <a:ext cx="1506310" cy="7531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Strong Similarity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(Maximum Parsimony)</a:t>
          </a:r>
          <a:endParaRPr lang="en-US" sz="1300" b="1" kern="1200" dirty="0"/>
        </a:p>
      </dsp:txBody>
      <dsp:txXfrm>
        <a:off x="6351012" y="346895"/>
        <a:ext cx="1462192" cy="709037"/>
      </dsp:txXfrm>
    </dsp:sp>
    <dsp:sp modelId="{C6AC8833-1AFD-4838-A89B-19E4016B2D32}">
      <dsp:nvSpPr>
        <dsp:cNvPr id="0" name=""/>
        <dsp:cNvSpPr/>
      </dsp:nvSpPr>
      <dsp:spPr>
        <a:xfrm>
          <a:off x="5726428" y="1545921"/>
          <a:ext cx="602524" cy="43242"/>
        </a:xfrm>
        <a:custGeom>
          <a:avLst/>
          <a:gdLst/>
          <a:ahLst/>
          <a:cxnLst/>
          <a:rect l="0" t="0" r="0" b="0"/>
          <a:pathLst>
            <a:path>
              <a:moveTo>
                <a:pt x="0" y="21621"/>
              </a:moveTo>
              <a:lnTo>
                <a:pt x="602524" y="2162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12627" y="1552479"/>
        <a:ext cx="30126" cy="30126"/>
      </dsp:txXfrm>
    </dsp:sp>
    <dsp:sp modelId="{93F5EF86-BA97-472D-8F0D-D12B326F0158}">
      <dsp:nvSpPr>
        <dsp:cNvPr id="0" name=""/>
        <dsp:cNvSpPr/>
      </dsp:nvSpPr>
      <dsp:spPr>
        <a:xfrm>
          <a:off x="6328953" y="1190964"/>
          <a:ext cx="1506310" cy="7531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Weak Similarity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(Distance methods)</a:t>
          </a:r>
          <a:endParaRPr lang="en-US" sz="1300" b="1" kern="1200" dirty="0"/>
        </a:p>
      </dsp:txBody>
      <dsp:txXfrm>
        <a:off x="6351012" y="1213023"/>
        <a:ext cx="1462192" cy="709037"/>
      </dsp:txXfrm>
    </dsp:sp>
    <dsp:sp modelId="{B1FE7E0F-48BE-47CF-8DDC-CE77BEC9F697}">
      <dsp:nvSpPr>
        <dsp:cNvPr id="0" name=""/>
        <dsp:cNvSpPr/>
      </dsp:nvSpPr>
      <dsp:spPr>
        <a:xfrm rot="3303988">
          <a:off x="5500670" y="1978985"/>
          <a:ext cx="1056490" cy="43242"/>
        </a:xfrm>
        <a:custGeom>
          <a:avLst/>
          <a:gdLst/>
          <a:ahLst/>
          <a:cxnLst/>
          <a:rect l="0" t="0" r="0" b="0"/>
          <a:pathLst>
            <a:path>
              <a:moveTo>
                <a:pt x="0" y="21621"/>
              </a:moveTo>
              <a:lnTo>
                <a:pt x="1056490" y="21621"/>
              </a:lnTo>
            </a:path>
          </a:pathLst>
        </a:custGeom>
        <a:noFill/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02503" y="1974194"/>
        <a:ext cx="52824" cy="52824"/>
      </dsp:txXfrm>
    </dsp:sp>
    <dsp:sp modelId="{0036FB04-C4EF-453F-88D9-4B2C5C57E5EB}">
      <dsp:nvSpPr>
        <dsp:cNvPr id="0" name=""/>
        <dsp:cNvSpPr/>
      </dsp:nvSpPr>
      <dsp:spPr>
        <a:xfrm>
          <a:off x="6331402" y="2057093"/>
          <a:ext cx="1506310" cy="7531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Very weak similarity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(Maximum Likelihood)</a:t>
          </a:r>
          <a:endParaRPr lang="en-US" sz="1300" b="1" kern="1200" dirty="0"/>
        </a:p>
      </dsp:txBody>
      <dsp:txXfrm>
        <a:off x="6353461" y="2079152"/>
        <a:ext cx="1462192" cy="70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F7694-C9D8-453E-A573-770437243AE4}">
      <dsp:nvSpPr>
        <dsp:cNvPr id="0" name=""/>
        <dsp:cNvSpPr/>
      </dsp:nvSpPr>
      <dsp:spPr>
        <a:xfrm>
          <a:off x="4292290" y="86"/>
          <a:ext cx="6491067" cy="1172076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>
              <a:solidFill>
                <a:schemeClr val="accent2">
                  <a:lumMod val="75000"/>
                </a:schemeClr>
              </a:solidFill>
            </a:rPr>
            <a:t>Download the target protein sequence</a:t>
          </a:r>
          <a:endParaRPr lang="en-US" sz="1400" b="1" kern="1200" dirty="0">
            <a:solidFill>
              <a:schemeClr val="accent2">
                <a:lumMod val="7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>
              <a:solidFill>
                <a:schemeClr val="accent2">
                  <a:lumMod val="75000"/>
                </a:schemeClr>
              </a:solidFill>
            </a:rPr>
            <a:t>Run Blast</a:t>
          </a:r>
          <a:endParaRPr lang="en-US" sz="1400" b="1" kern="1200" dirty="0">
            <a:solidFill>
              <a:schemeClr val="accent2">
                <a:lumMod val="7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>
              <a:solidFill>
                <a:schemeClr val="accent2">
                  <a:lumMod val="75000"/>
                </a:schemeClr>
              </a:solidFill>
            </a:rPr>
            <a:t>Select the template with the lowest resolution</a:t>
          </a:r>
          <a:endParaRPr lang="en-US" sz="1400" b="1" kern="1200" dirty="0">
            <a:solidFill>
              <a:schemeClr val="accent2">
                <a:lumMod val="7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accent2">
                  <a:lumMod val="75000"/>
                </a:schemeClr>
              </a:solidFill>
            </a:rPr>
            <a:t>Download the aligned sequence and the structure of the selected template</a:t>
          </a:r>
          <a:endParaRPr lang="en-US" sz="14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292290" y="146596"/>
        <a:ext cx="6051539" cy="879057"/>
      </dsp:txXfrm>
    </dsp:sp>
    <dsp:sp modelId="{52A5B095-31B1-44D8-83A2-5223A0B13243}">
      <dsp:nvSpPr>
        <dsp:cNvPr id="0" name=""/>
        <dsp:cNvSpPr/>
      </dsp:nvSpPr>
      <dsp:spPr>
        <a:xfrm>
          <a:off x="6017" y="117095"/>
          <a:ext cx="4286272" cy="93805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DATA COLLECTION</a:t>
          </a:r>
          <a:endParaRPr lang="en-US" sz="3600" kern="1200" dirty="0"/>
        </a:p>
      </dsp:txBody>
      <dsp:txXfrm>
        <a:off x="51809" y="162887"/>
        <a:ext cx="4194688" cy="846474"/>
      </dsp:txXfrm>
    </dsp:sp>
    <dsp:sp modelId="{79DFBED6-904E-413C-9A93-D9AC21E13371}">
      <dsp:nvSpPr>
        <dsp:cNvPr id="0" name=""/>
        <dsp:cNvSpPr/>
      </dsp:nvSpPr>
      <dsp:spPr>
        <a:xfrm>
          <a:off x="4315750" y="1265969"/>
          <a:ext cx="6473625" cy="938058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accent2">
                  <a:lumMod val="75000"/>
                </a:schemeClr>
              </a:solidFill>
            </a:rPr>
            <a:t>Multiple sequence alignment</a:t>
          </a:r>
          <a:endParaRPr lang="en-US" sz="1400" b="1" kern="1200" dirty="0">
            <a:solidFill>
              <a:schemeClr val="accent2">
                <a:lumMod val="7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>
              <a:solidFill>
                <a:schemeClr val="accent2">
                  <a:lumMod val="75000"/>
                </a:schemeClr>
              </a:solidFill>
            </a:rPr>
            <a:t>Keep only the part of the template with which the sequence got aligned</a:t>
          </a:r>
          <a:endParaRPr lang="en-US" sz="1400" b="1" kern="1200" dirty="0">
            <a:solidFill>
              <a:schemeClr val="accent2">
                <a:lumMod val="7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accent2">
                  <a:lumMod val="75000"/>
                </a:schemeClr>
              </a:solidFill>
            </a:rPr>
            <a:t>Remove the residues</a:t>
          </a:r>
          <a:endParaRPr lang="en-US" sz="14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315750" y="1383226"/>
        <a:ext cx="6121853" cy="703544"/>
      </dsp:txXfrm>
    </dsp:sp>
    <dsp:sp modelId="{5DDC0269-C531-468A-AF36-020799F4DD52}">
      <dsp:nvSpPr>
        <dsp:cNvPr id="0" name=""/>
        <dsp:cNvSpPr/>
      </dsp:nvSpPr>
      <dsp:spPr>
        <a:xfrm>
          <a:off x="0" y="1265969"/>
          <a:ext cx="4315750" cy="93805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DATA PREPARATION</a:t>
          </a:r>
          <a:endParaRPr lang="en-US" sz="3600" kern="1200" dirty="0"/>
        </a:p>
      </dsp:txBody>
      <dsp:txXfrm>
        <a:off x="45792" y="1311761"/>
        <a:ext cx="4224166" cy="846474"/>
      </dsp:txXfrm>
    </dsp:sp>
    <dsp:sp modelId="{025470CD-65E5-4638-9172-1A48D4B9250F}">
      <dsp:nvSpPr>
        <dsp:cNvPr id="0" name=""/>
        <dsp:cNvSpPr/>
      </dsp:nvSpPr>
      <dsp:spPr>
        <a:xfrm>
          <a:off x="4315750" y="2297833"/>
          <a:ext cx="6473625" cy="938058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accent2">
                  <a:lumMod val="75000"/>
                </a:schemeClr>
              </a:solidFill>
            </a:rPr>
            <a:t>Define the number of models</a:t>
          </a:r>
          <a:endParaRPr lang="en-US" sz="1400" b="1" kern="1200" dirty="0">
            <a:solidFill>
              <a:schemeClr val="accent2">
                <a:lumMod val="7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accent2">
                  <a:lumMod val="75000"/>
                </a:schemeClr>
              </a:solidFill>
            </a:rPr>
            <a:t>Select the model which gives the least DOPE value</a:t>
          </a:r>
          <a:endParaRPr lang="en-US" sz="14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315750" y="2415090"/>
        <a:ext cx="6121853" cy="703544"/>
      </dsp:txXfrm>
    </dsp:sp>
    <dsp:sp modelId="{119BB621-FA71-49EE-A6AD-5857569081DE}">
      <dsp:nvSpPr>
        <dsp:cNvPr id="0" name=""/>
        <dsp:cNvSpPr/>
      </dsp:nvSpPr>
      <dsp:spPr>
        <a:xfrm>
          <a:off x="0" y="2297833"/>
          <a:ext cx="4315750" cy="93805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MODELLING</a:t>
          </a:r>
          <a:endParaRPr lang="en-US" sz="3600" kern="1200" dirty="0"/>
        </a:p>
      </dsp:txBody>
      <dsp:txXfrm>
        <a:off x="45792" y="2343625"/>
        <a:ext cx="4224166" cy="846474"/>
      </dsp:txXfrm>
    </dsp:sp>
    <dsp:sp modelId="{056B2E31-9D64-4252-887B-3FD443C2C83E}">
      <dsp:nvSpPr>
        <dsp:cNvPr id="0" name=""/>
        <dsp:cNvSpPr/>
      </dsp:nvSpPr>
      <dsp:spPr>
        <a:xfrm>
          <a:off x="4315750" y="3329698"/>
          <a:ext cx="6473625" cy="938058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i="0" kern="1200" dirty="0" smtClean="0">
              <a:solidFill>
                <a:schemeClr val="accent2">
                  <a:lumMod val="75000"/>
                </a:schemeClr>
              </a:solidFill>
            </a:rPr>
            <a:t>Refine a region of an existing coordinate</a:t>
          </a:r>
          <a:endParaRPr lang="en-US" sz="1400" b="1" kern="1200" dirty="0">
            <a:solidFill>
              <a:schemeClr val="accent2">
                <a:lumMod val="7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smtClean="0">
              <a:solidFill>
                <a:schemeClr val="accent2">
                  <a:lumMod val="75000"/>
                </a:schemeClr>
              </a:solidFill>
            </a:rPr>
            <a:t>Define the number of models</a:t>
          </a:r>
          <a:endParaRPr lang="en-US" sz="1400" b="1" kern="1200" dirty="0">
            <a:solidFill>
              <a:schemeClr val="accent2">
                <a:lumMod val="7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accent2">
                  <a:lumMod val="75000"/>
                </a:schemeClr>
              </a:solidFill>
            </a:rPr>
            <a:t>Select the model which gives the least DOPE value</a:t>
          </a:r>
          <a:endParaRPr lang="en-US" sz="14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315750" y="3446955"/>
        <a:ext cx="6121853" cy="703544"/>
      </dsp:txXfrm>
    </dsp:sp>
    <dsp:sp modelId="{BB6A4AB2-5A8A-48DD-B4E0-BD0DC045B07A}">
      <dsp:nvSpPr>
        <dsp:cNvPr id="0" name=""/>
        <dsp:cNvSpPr/>
      </dsp:nvSpPr>
      <dsp:spPr>
        <a:xfrm>
          <a:off x="0" y="3329698"/>
          <a:ext cx="4315750" cy="93805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LOOP REFINEMENT</a:t>
          </a:r>
          <a:endParaRPr lang="en-US" sz="3600" kern="1200" dirty="0"/>
        </a:p>
      </dsp:txBody>
      <dsp:txXfrm>
        <a:off x="45792" y="3375490"/>
        <a:ext cx="4224166" cy="846474"/>
      </dsp:txXfrm>
    </dsp:sp>
    <dsp:sp modelId="{B1EE2E90-D66A-4DC7-BDE3-7E5E2CC78BAC}">
      <dsp:nvSpPr>
        <dsp:cNvPr id="0" name=""/>
        <dsp:cNvSpPr/>
      </dsp:nvSpPr>
      <dsp:spPr>
        <a:xfrm>
          <a:off x="4315750" y="4361563"/>
          <a:ext cx="6473625" cy="938058"/>
        </a:xfrm>
        <a:prstGeom prst="rightArrow">
          <a:avLst>
            <a:gd name="adj1" fmla="val 75000"/>
            <a:gd name="adj2" fmla="val 5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accent2">
                  <a:lumMod val="75000"/>
                </a:schemeClr>
              </a:solidFill>
            </a:rPr>
            <a:t>RMSD Score</a:t>
          </a:r>
          <a:endParaRPr lang="en-US" sz="1400" b="1" kern="1200" dirty="0">
            <a:solidFill>
              <a:schemeClr val="accent2">
                <a:lumMod val="75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dirty="0" smtClean="0">
              <a:solidFill>
                <a:schemeClr val="accent2">
                  <a:lumMod val="75000"/>
                </a:schemeClr>
              </a:solidFill>
            </a:rPr>
            <a:t>Ramachandran plot</a:t>
          </a:r>
          <a:endParaRPr lang="en-US" sz="1400" b="1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4315750" y="4478820"/>
        <a:ext cx="6121853" cy="703544"/>
      </dsp:txXfrm>
    </dsp:sp>
    <dsp:sp modelId="{EFD9AD48-AC22-48ED-9350-36CD97A686D7}">
      <dsp:nvSpPr>
        <dsp:cNvPr id="0" name=""/>
        <dsp:cNvSpPr/>
      </dsp:nvSpPr>
      <dsp:spPr>
        <a:xfrm>
          <a:off x="0" y="4361563"/>
          <a:ext cx="4315750" cy="93805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MODEL EVALUATION</a:t>
          </a:r>
          <a:endParaRPr lang="en-US" sz="3600" kern="1200" dirty="0"/>
        </a:p>
      </dsp:txBody>
      <dsp:txXfrm>
        <a:off x="45792" y="4407355"/>
        <a:ext cx="4224166" cy="8464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CED7-6BCB-44D7-AC24-8D672FF3742E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DB77C-58E5-48C4-93E3-E041D62E28C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30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CED7-6BCB-44D7-AC24-8D672FF3742E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DB77C-58E5-48C4-93E3-E041D62E28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89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CED7-6BCB-44D7-AC24-8D672FF3742E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DB77C-58E5-48C4-93E3-E041D62E28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36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CED7-6BCB-44D7-AC24-8D672FF3742E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DB77C-58E5-48C4-93E3-E041D62E28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89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CED7-6BCB-44D7-AC24-8D672FF3742E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DB77C-58E5-48C4-93E3-E041D62E28C8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76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CED7-6BCB-44D7-AC24-8D672FF3742E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DB77C-58E5-48C4-93E3-E041D62E28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97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CED7-6BCB-44D7-AC24-8D672FF3742E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DB77C-58E5-48C4-93E3-E041D62E28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83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CED7-6BCB-44D7-AC24-8D672FF3742E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DB77C-58E5-48C4-93E3-E041D62E28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4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CED7-6BCB-44D7-AC24-8D672FF3742E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DB77C-58E5-48C4-93E3-E041D62E28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88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BECCED7-6BCB-44D7-AC24-8D672FF3742E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5DB77C-58E5-48C4-93E3-E041D62E28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04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CED7-6BCB-44D7-AC24-8D672FF3742E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DB77C-58E5-48C4-93E3-E041D62E28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4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BECCED7-6BCB-44D7-AC24-8D672FF3742E}" type="datetimeFigureOut">
              <a:rPr lang="en-IN" smtClean="0"/>
              <a:t>04-11-2020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45DB77C-58E5-48C4-93E3-E041D62E28C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48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  <p:sldLayoutId id="2147484001" r:id="rId7"/>
    <p:sldLayoutId id="2147484002" r:id="rId8"/>
    <p:sldLayoutId id="2147484003" r:id="rId9"/>
    <p:sldLayoutId id="2147484004" r:id="rId10"/>
    <p:sldLayoutId id="2147484005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19A63-9D55-4979-8B2E-DCBE8EC1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400" b="1" dirty="0">
                <a:solidFill>
                  <a:srgbClr val="C00000"/>
                </a:solidFill>
                <a:latin typeface="Candara" panose="020E0502030303020204" pitchFamily="34" charset="0"/>
              </a:rPr>
              <a:t>BUILDING PD-1 PROTEIN STRUCTURE FOR DIFFERENT MODELS USING HUMAN PD-1 STRUCTURE AS REFERENCE AND CHECKING THE STRUCTURAL AND SEQUENCE LEVEL SIMILARITIES </a:t>
            </a:r>
            <a:r>
              <a:rPr lang="en-IN" sz="2400" b="1" dirty="0" smtClean="0">
                <a:solidFill>
                  <a:srgbClr val="C00000"/>
                </a:solidFill>
                <a:latin typeface="Candara" panose="020E0502030303020204" pitchFamily="34" charset="0"/>
              </a:rPr>
              <a:t>BETWEEN </a:t>
            </a:r>
            <a:r>
              <a:rPr lang="en-IN" sz="2400" b="1" dirty="0">
                <a:solidFill>
                  <a:srgbClr val="C00000"/>
                </a:solidFill>
                <a:latin typeface="Candara" panose="020E0502030303020204" pitchFamily="34" charset="0"/>
              </a:rPr>
              <a:t>THEM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5D023-D1D1-405B-A5D8-6BD104F44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endParaRPr lang="en-IN" b="1" dirty="0" smtClean="0">
              <a:solidFill>
                <a:srgbClr val="C00000"/>
              </a:solidFill>
              <a:latin typeface="Candara" panose="020E0502030303020204" pitchFamily="34" charset="0"/>
            </a:endParaRPr>
          </a:p>
          <a:p>
            <a:pPr algn="r"/>
            <a:endParaRPr lang="en-IN" b="1" dirty="0">
              <a:solidFill>
                <a:srgbClr val="C00000"/>
              </a:solidFill>
              <a:latin typeface="Candara" panose="020E0502030303020204" pitchFamily="34" charset="0"/>
            </a:endParaRPr>
          </a:p>
          <a:p>
            <a:pPr algn="r"/>
            <a:endParaRPr lang="en-IN" b="1" dirty="0" smtClean="0">
              <a:solidFill>
                <a:srgbClr val="C00000"/>
              </a:solidFill>
              <a:latin typeface="Candara" panose="020E0502030303020204" pitchFamily="34" charset="0"/>
            </a:endParaRPr>
          </a:p>
          <a:p>
            <a:pPr algn="r"/>
            <a:endParaRPr lang="en-IN" b="1" dirty="0">
              <a:solidFill>
                <a:srgbClr val="C00000"/>
              </a:solidFill>
              <a:latin typeface="Candara" panose="020E0502030303020204" pitchFamily="34" charset="0"/>
            </a:endParaRPr>
          </a:p>
          <a:p>
            <a:pPr algn="r"/>
            <a:endParaRPr lang="en-IN" b="1" dirty="0" smtClean="0">
              <a:solidFill>
                <a:srgbClr val="C00000"/>
              </a:solidFill>
              <a:latin typeface="Candara" panose="020E0502030303020204" pitchFamily="34" charset="0"/>
            </a:endParaRPr>
          </a:p>
          <a:p>
            <a:pPr algn="r"/>
            <a:endParaRPr lang="en-IN" b="1" dirty="0">
              <a:solidFill>
                <a:srgbClr val="C00000"/>
              </a:solidFill>
              <a:latin typeface="Candara" panose="020E0502030303020204" pitchFamily="34" charset="0"/>
            </a:endParaRPr>
          </a:p>
          <a:p>
            <a:pPr algn="r"/>
            <a:endParaRPr lang="en-IN" b="1" dirty="0" smtClean="0">
              <a:solidFill>
                <a:srgbClr val="C00000"/>
              </a:solidFill>
              <a:latin typeface="Candara" panose="020E0502030303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38" y="1940916"/>
            <a:ext cx="6688792" cy="414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1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ultidocument 5"/>
          <p:cNvSpPr/>
          <p:nvPr/>
        </p:nvSpPr>
        <p:spPr>
          <a:xfrm>
            <a:off x="6530340" y="279654"/>
            <a:ext cx="2258568" cy="1261872"/>
          </a:xfrm>
          <a:prstGeom prst="flowChartMultidocumen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Known Structures</a:t>
            </a:r>
            <a:endParaRPr lang="en-US" dirty="0"/>
          </a:p>
        </p:txBody>
      </p:sp>
      <p:sp>
        <p:nvSpPr>
          <p:cNvPr id="7" name="Flowchart: Document 6"/>
          <p:cNvSpPr/>
          <p:nvPr/>
        </p:nvSpPr>
        <p:spPr>
          <a:xfrm>
            <a:off x="3643885" y="2144268"/>
            <a:ext cx="1819656" cy="640080"/>
          </a:xfrm>
          <a:prstGeom prst="flowChartDocumen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Target Sequence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82512" y="2189988"/>
            <a:ext cx="2258568" cy="59436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Template Selection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382512" y="3343656"/>
            <a:ext cx="2258568" cy="59436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Structure Modelling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382512" y="4719828"/>
            <a:ext cx="2258568" cy="59436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Structure Evaluation</a:t>
            </a:r>
            <a:endParaRPr lang="en-US" dirty="0"/>
          </a:p>
        </p:txBody>
      </p:sp>
      <p:sp>
        <p:nvSpPr>
          <p:cNvPr id="11" name="Flowchart: Document 10"/>
          <p:cNvSpPr/>
          <p:nvPr/>
        </p:nvSpPr>
        <p:spPr>
          <a:xfrm>
            <a:off x="9678924" y="4719828"/>
            <a:ext cx="1819656" cy="640080"/>
          </a:xfrm>
          <a:prstGeom prst="flowChartDocumen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Homology Model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>
          <a:xfrm>
            <a:off x="5463541" y="2464308"/>
            <a:ext cx="918971" cy="2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8" idx="0"/>
          </p:cNvCxnSpPr>
          <p:nvPr/>
        </p:nvCxnSpPr>
        <p:spPr>
          <a:xfrm>
            <a:off x="7502570" y="1493738"/>
            <a:ext cx="9226" cy="69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2"/>
            <a:endCxn id="9" idx="0"/>
          </p:cNvCxnSpPr>
          <p:nvPr/>
        </p:nvCxnSpPr>
        <p:spPr>
          <a:xfrm>
            <a:off x="7511796" y="2784348"/>
            <a:ext cx="0" cy="55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2"/>
            <a:endCxn id="10" idx="0"/>
          </p:cNvCxnSpPr>
          <p:nvPr/>
        </p:nvCxnSpPr>
        <p:spPr>
          <a:xfrm>
            <a:off x="7511796" y="3938016"/>
            <a:ext cx="0" cy="781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11" idx="1"/>
          </p:cNvCxnSpPr>
          <p:nvPr/>
        </p:nvCxnSpPr>
        <p:spPr>
          <a:xfrm>
            <a:off x="8641080" y="5017008"/>
            <a:ext cx="1037844" cy="2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28016" y="226814"/>
            <a:ext cx="57424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HOMOLOGY </a:t>
            </a:r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MODELING</a:t>
            </a:r>
          </a:p>
          <a:p>
            <a:pPr algn="ctr"/>
            <a:r>
              <a:rPr lang="en-US" sz="4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(Swiss Model)</a:t>
            </a:r>
            <a:endParaRPr lang="en-US" sz="4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272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3585792"/>
              </p:ext>
            </p:extLst>
          </p:nvPr>
        </p:nvGraphicFramePr>
        <p:xfrm>
          <a:off x="784316" y="944336"/>
          <a:ext cx="10789376" cy="5299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838224" y="0"/>
            <a:ext cx="104424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HOMOLOGY MODELING(</a:t>
            </a:r>
            <a:r>
              <a:rPr lang="en-US" sz="5400" b="1" cap="none" spc="0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Modeller</a:t>
            </a:r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)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195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2A5B095-31B1-44D8-83A2-5223A0B13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52A5B095-31B1-44D8-83A2-5223A0B13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52A5B095-31B1-44D8-83A2-5223A0B13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DDC0269-C531-468A-AF36-020799F4DD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5DDC0269-C531-468A-AF36-020799F4DD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5DDC0269-C531-468A-AF36-020799F4DD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19BB621-FA71-49EE-A6AD-585756908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119BB621-FA71-49EE-A6AD-585756908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119BB621-FA71-49EE-A6AD-5857569081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B6A4AB2-5A8A-48DD-B4E0-BD0DC045B0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graphicEl>
                                              <a:dgm id="{BB6A4AB2-5A8A-48DD-B4E0-BD0DC045B0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graphicEl>
                                              <a:dgm id="{BB6A4AB2-5A8A-48DD-B4E0-BD0DC045B0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D9AD48-AC22-48ED-9350-36CD97A68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graphicEl>
                                              <a:dgm id="{EFD9AD48-AC22-48ED-9350-36CD97A68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graphicEl>
                                              <a:dgm id="{EFD9AD48-AC22-48ED-9350-36CD97A68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E4F7694-C9D8-453E-A573-770437243A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graphicEl>
                                              <a:dgm id="{FE4F7694-C9D8-453E-A573-770437243A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graphicEl>
                                              <a:dgm id="{FE4F7694-C9D8-453E-A573-770437243A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9DFBED6-904E-413C-9A93-D9AC21E133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graphicEl>
                                              <a:dgm id="{79DFBED6-904E-413C-9A93-D9AC21E133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graphicEl>
                                              <a:dgm id="{79DFBED6-904E-413C-9A93-D9AC21E133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5470CD-65E5-4638-9172-1A48D4B925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graphicEl>
                                              <a:dgm id="{025470CD-65E5-4638-9172-1A48D4B925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graphicEl>
                                              <a:dgm id="{025470CD-65E5-4638-9172-1A48D4B925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56B2E31-9D64-4252-887B-3FD443C2C8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graphicEl>
                                              <a:dgm id="{056B2E31-9D64-4252-887B-3FD443C2C8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graphicEl>
                                              <a:dgm id="{056B2E31-9D64-4252-887B-3FD443C2C8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1EE2E90-D66A-4DC7-BDE3-7E5E2CC78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graphicEl>
                                              <a:dgm id="{B1EE2E90-D66A-4DC7-BDE3-7E5E2CC78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graphicEl>
                                              <a:dgm id="{B1EE2E90-D66A-4DC7-BDE3-7E5E2CC78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57419E1-3CA8-4530-8124-0683B694F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101563"/>
              </p:ext>
            </p:extLst>
          </p:nvPr>
        </p:nvGraphicFramePr>
        <p:xfrm>
          <a:off x="2032000" y="2001904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656450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922016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669502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MODELS</a:t>
                      </a:r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PDB ID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9008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>
                          <a:solidFill>
                            <a:schemeClr val="bg1"/>
                          </a:solidFill>
                        </a:rPr>
                        <a:t>Swiss</a:t>
                      </a:r>
                      <a:r>
                        <a:rPr lang="en-IN" baseline="0" dirty="0" smtClean="0">
                          <a:solidFill>
                            <a:schemeClr val="bg1"/>
                          </a:solidFill>
                        </a:rPr>
                        <a:t> Model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sym typeface="Wingdings" panose="05000000000000000000" pitchFamily="2" charset="2"/>
                        </a:rPr>
                        <a:t>                  </a:t>
                      </a:r>
                      <a:r>
                        <a:rPr lang="en-IN" dirty="0" smtClean="0">
                          <a:solidFill>
                            <a:schemeClr val="bg1"/>
                          </a:solidFill>
                          <a:sym typeface="Wingdings" panose="05000000000000000000" pitchFamily="2" charset="2"/>
                        </a:rPr>
                        <a:t>Modeller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14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i="1" dirty="0" smtClean="0"/>
                        <a:t>Macca </a:t>
                      </a:r>
                      <a:r>
                        <a:rPr lang="en-IN" i="1" dirty="0" err="1" smtClean="0"/>
                        <a:t>mulatta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6K0Y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ym typeface="Wingdings" panose="05000000000000000000" pitchFamily="2" charset="2"/>
                        </a:rPr>
                        <a:t>                  6J14</a:t>
                      </a:r>
                      <a:endParaRPr lang="en-IN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461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i="1" dirty="0" err="1" smtClean="0"/>
                        <a:t>Rattus</a:t>
                      </a:r>
                      <a:r>
                        <a:rPr lang="en-IN" i="1" dirty="0" smtClean="0"/>
                        <a:t> </a:t>
                      </a:r>
                      <a:r>
                        <a:rPr lang="en-IN" i="1" dirty="0" err="1" smtClean="0"/>
                        <a:t>norvegicus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3BP5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                 </a:t>
                      </a:r>
                      <a:r>
                        <a:rPr lang="en-IN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5WT9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71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i="1" dirty="0" err="1" smtClean="0"/>
                        <a:t>Bos</a:t>
                      </a:r>
                      <a:r>
                        <a:rPr lang="en-IN" i="1" dirty="0" smtClean="0"/>
                        <a:t> </a:t>
                      </a:r>
                      <a:r>
                        <a:rPr lang="en-IN" i="1" dirty="0" err="1" smtClean="0"/>
                        <a:t>taurus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6K0Y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                  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5WT9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11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i="1" dirty="0" smtClean="0"/>
                        <a:t>Sus </a:t>
                      </a:r>
                      <a:r>
                        <a:rPr lang="en-IN" i="1" dirty="0" err="1" smtClean="0"/>
                        <a:t>scrofa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6K0Y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                  5WT9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88285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345328" y="302512"/>
            <a:ext cx="35013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TEMPLATES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594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329" y="101945"/>
            <a:ext cx="5783998" cy="25789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288" y="411480"/>
            <a:ext cx="5608320" cy="25006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73303" y="1233604"/>
            <a:ext cx="275395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i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Macaca</a:t>
            </a:r>
            <a:r>
              <a:rPr lang="en-US" sz="2800" b="1" i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800" b="1" i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mulatta</a:t>
            </a:r>
            <a:endParaRPr lang="en-US" sz="2800" b="1" i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(Rhesus Monkey)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05" t="921" r="-405" b="894"/>
          <a:stretch/>
        </p:blipFill>
        <p:spPr>
          <a:xfrm>
            <a:off x="803469" y="2656468"/>
            <a:ext cx="3706994" cy="33009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8688" y="5965448"/>
            <a:ext cx="3957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Residues in most </a:t>
            </a:r>
            <a:r>
              <a:rPr lang="en-US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favoured</a:t>
            </a: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regions : 97%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71600" y="0"/>
            <a:ext cx="2066544" cy="5212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Swiss Model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519160" y="9144"/>
            <a:ext cx="2048256" cy="512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Modeller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707"/>
          <a:stretch/>
        </p:blipFill>
        <p:spPr>
          <a:xfrm>
            <a:off x="7385571" y="2657074"/>
            <a:ext cx="3747771" cy="330837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48832" y="5957376"/>
            <a:ext cx="4150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Residues in most </a:t>
            </a:r>
            <a:r>
              <a:rPr lang="en-US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favoured</a:t>
            </a: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regions : 93.1%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036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5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054" y="-376519"/>
            <a:ext cx="8237560" cy="36729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17" y="415685"/>
            <a:ext cx="5602105" cy="24978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71600" y="0"/>
            <a:ext cx="2066544" cy="5212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Swiss Model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519160" y="9144"/>
            <a:ext cx="2048256" cy="512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Modeller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43349" y="1198337"/>
            <a:ext cx="2831481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i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Rattus</a:t>
            </a:r>
            <a:r>
              <a:rPr lang="en-US" sz="2800" b="1" i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800" b="1" i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norvegicus</a:t>
            </a:r>
            <a:endParaRPr lang="en-US" sz="2800" b="1" i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(BROWN RAT)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2171" b="7579"/>
          <a:stretch/>
        </p:blipFill>
        <p:spPr>
          <a:xfrm>
            <a:off x="841782" y="2713917"/>
            <a:ext cx="3572955" cy="32326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685" b="8288"/>
          <a:stretch/>
        </p:blipFill>
        <p:spPr>
          <a:xfrm>
            <a:off x="7508246" y="2713917"/>
            <a:ext cx="3757887" cy="32100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2183250" y="5932229"/>
            <a:ext cx="10155952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Residues in most </a:t>
            </a:r>
            <a:r>
              <a:rPr lang="en-US" sz="20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favoured</a:t>
            </a:r>
            <a:r>
              <a:rPr lang="en-US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regions : 94.9%</a:t>
            </a:r>
            <a:endParaRPr lang="en-US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19606" y="5960080"/>
            <a:ext cx="4132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Residues in most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favoured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regions : </a:t>
            </a: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94.5%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381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58" y="521208"/>
            <a:ext cx="5680165" cy="24244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407" y="264111"/>
            <a:ext cx="5910557" cy="26353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71600" y="0"/>
            <a:ext cx="2066544" cy="5212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Swiss Model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519160" y="9144"/>
            <a:ext cx="2048256" cy="512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Modeller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81845" y="1320189"/>
            <a:ext cx="220923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i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Bos</a:t>
            </a:r>
            <a:r>
              <a:rPr lang="en-US" sz="2800" b="1" i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800" b="1" i="1" cap="none" spc="0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taurus</a:t>
            </a:r>
            <a:endParaRPr lang="en-US" sz="2800" b="1" i="1" cap="none" spc="0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sz="28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(Cattle)</a:t>
            </a:r>
            <a:endParaRPr 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957" b="7113"/>
          <a:stretch/>
        </p:blipFill>
        <p:spPr>
          <a:xfrm>
            <a:off x="673750" y="2561048"/>
            <a:ext cx="3889701" cy="34272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984" b="7691"/>
          <a:stretch/>
        </p:blipFill>
        <p:spPr>
          <a:xfrm>
            <a:off x="7582895" y="2583909"/>
            <a:ext cx="3850465" cy="338153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5957" y="5965448"/>
            <a:ext cx="3957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Residues in most </a:t>
            </a:r>
            <a:r>
              <a:rPr lang="en-US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favoured</a:t>
            </a: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regions : 97%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26645" y="5965448"/>
            <a:ext cx="4132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Residues in most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favoured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regions : </a:t>
            </a: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94.7%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737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64" y="472020"/>
            <a:ext cx="5210790" cy="21740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660" y="227990"/>
            <a:ext cx="6423660" cy="27553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71600" y="0"/>
            <a:ext cx="2066544" cy="5212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Swiss Model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519160" y="9144"/>
            <a:ext cx="2048256" cy="5120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Modeller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06197" y="1297443"/>
            <a:ext cx="213109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i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Sus</a:t>
            </a:r>
            <a:r>
              <a:rPr lang="en-US" sz="2800" b="1" i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800" b="1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</a:t>
            </a:r>
            <a:r>
              <a:rPr lang="en-US" sz="2800" b="1" i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crofa</a:t>
            </a:r>
            <a:endParaRPr lang="en-US" sz="2800" b="1" i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(Pig)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508"/>
          <a:stretch/>
        </p:blipFill>
        <p:spPr>
          <a:xfrm>
            <a:off x="773240" y="2688336"/>
            <a:ext cx="3652456" cy="3255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214" y="2596897"/>
            <a:ext cx="3718618" cy="334670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4503" y="5943601"/>
            <a:ext cx="4132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Residues in most </a:t>
            </a:r>
            <a:r>
              <a:rPr lang="en-US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favoured</a:t>
            </a: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regions : 96.9%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37112" y="5943601"/>
            <a:ext cx="3957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Residues in most </a:t>
            </a:r>
            <a:r>
              <a:rPr lang="en-US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favoured</a:t>
            </a:r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regions : 91%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426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078" y="-69669"/>
            <a:ext cx="7391400" cy="3295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823" y="0"/>
            <a:ext cx="6569526" cy="29291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7700" y="3087461"/>
            <a:ext cx="6896100" cy="30748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97" y="3157110"/>
            <a:ext cx="6583681" cy="29355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70452" y="3016223"/>
            <a:ext cx="477692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RMSD : 0.142 °A</a:t>
            </a:r>
            <a:endParaRPr 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99722" y="-94247"/>
            <a:ext cx="477692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RMSD : 0.140 °A</a:t>
            </a:r>
            <a:endParaRPr 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2340" y="-44001"/>
            <a:ext cx="477692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RMSD : 0.073 °A</a:t>
            </a:r>
            <a:endParaRPr 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1286" y="2974000"/>
            <a:ext cx="477692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RMSD : 0.088 °A</a:t>
            </a:r>
            <a:endParaRPr 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639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24898" y="0"/>
            <a:ext cx="4003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CONCLUSION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8011" y="1062446"/>
            <a:ext cx="1171397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Hypothesis : </a:t>
            </a:r>
            <a:r>
              <a:rPr lang="en-US" sz="2400" b="1" dirty="0" smtClean="0"/>
              <a:t>Sequence analysis = </a:t>
            </a:r>
            <a:r>
              <a:rPr lang="en-US" sz="2400" b="1" dirty="0"/>
              <a:t>S</a:t>
            </a:r>
            <a:r>
              <a:rPr lang="en-US" sz="2400" b="1" dirty="0" smtClean="0"/>
              <a:t>tructure analysis</a:t>
            </a:r>
          </a:p>
          <a:p>
            <a:endParaRPr lang="en-US" sz="2400" dirty="0" smtClean="0"/>
          </a:p>
          <a:p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Observations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Phylogenetic analysis : </a:t>
            </a:r>
            <a:r>
              <a:rPr lang="en-US" sz="2400" i="1" dirty="0" err="1" smtClean="0"/>
              <a:t>Macaca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mulatta</a:t>
            </a:r>
            <a:r>
              <a:rPr lang="en-US" sz="2400" i="1" dirty="0" smtClean="0"/>
              <a:t> </a:t>
            </a:r>
            <a:r>
              <a:rPr lang="en-US" sz="2400" dirty="0" smtClean="0"/>
              <a:t>is closest to </a:t>
            </a:r>
            <a:r>
              <a:rPr lang="en-US" sz="2400" i="1" dirty="0" smtClean="0"/>
              <a:t>Homo sapiens</a:t>
            </a:r>
            <a:endParaRPr lang="en-US" sz="2400" i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Homology Modeling : In terms of the RMSD, </a:t>
            </a:r>
            <a:r>
              <a:rPr lang="en-US" sz="2400" i="1" dirty="0" err="1" smtClean="0"/>
              <a:t>Macaca</a:t>
            </a:r>
            <a:r>
              <a:rPr lang="en-US" sz="2400" i="1" dirty="0" smtClean="0"/>
              <a:t> </a:t>
            </a:r>
            <a:r>
              <a:rPr lang="en-US" sz="2400" i="1" dirty="0" err="1"/>
              <a:t>m</a:t>
            </a:r>
            <a:r>
              <a:rPr lang="en-US" sz="2400" i="1" dirty="0" err="1" smtClean="0"/>
              <a:t>ulatta</a:t>
            </a:r>
            <a:r>
              <a:rPr lang="en-US" sz="2400" i="1" dirty="0" smtClean="0"/>
              <a:t> </a:t>
            </a:r>
            <a:r>
              <a:rPr lang="en-US" sz="2400" dirty="0" smtClean="0"/>
              <a:t>gives us the minimum score.</a:t>
            </a:r>
          </a:p>
          <a:p>
            <a:endParaRPr lang="en-US" sz="2400" dirty="0" smtClean="0"/>
          </a:p>
          <a:p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Interpretation :</a:t>
            </a:r>
          </a:p>
          <a:p>
            <a:r>
              <a:rPr lang="en-US" sz="2400" dirty="0" smtClean="0"/>
              <a:t>Since, sequence and structural analysis give us the same results, we do not reject our</a:t>
            </a:r>
          </a:p>
          <a:p>
            <a:r>
              <a:rPr lang="en-US" sz="2400" dirty="0" smtClean="0"/>
              <a:t>hypothesis. Therefore, we conclude that </a:t>
            </a:r>
            <a:r>
              <a:rPr lang="en-US" sz="2400" i="1" dirty="0" err="1" smtClean="0"/>
              <a:t>Macaca</a:t>
            </a:r>
            <a:r>
              <a:rPr lang="en-US" sz="2400" i="1" dirty="0" smtClean="0"/>
              <a:t> </a:t>
            </a:r>
            <a:r>
              <a:rPr lang="en-US" sz="2400" i="1" dirty="0" err="1"/>
              <a:t>m</a:t>
            </a:r>
            <a:r>
              <a:rPr lang="en-US" sz="2400" i="1" dirty="0" err="1" smtClean="0"/>
              <a:t>ulatta</a:t>
            </a:r>
            <a:r>
              <a:rPr lang="en-US" sz="2400" i="1" dirty="0" smtClean="0"/>
              <a:t> </a:t>
            </a:r>
            <a:r>
              <a:rPr lang="en-US" sz="2400" dirty="0" smtClean="0"/>
              <a:t>will be the best of the four models </a:t>
            </a:r>
          </a:p>
          <a:p>
            <a:r>
              <a:rPr lang="en-US" sz="2400" dirty="0" smtClean="0"/>
              <a:t>for drug trials and studies related to PD1 protein of </a:t>
            </a:r>
            <a:r>
              <a:rPr lang="en-US" sz="2400" i="1" dirty="0" smtClean="0"/>
              <a:t>Homo sapiens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4950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98044" y="2392569"/>
            <a:ext cx="490942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You!</a:t>
            </a:r>
            <a:endParaRPr lang="en-US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055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F700-1BEE-4104-9003-881C2BFFC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C00000"/>
                </a:solidFill>
                <a:latin typeface="Candara" panose="020E0502030303020204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1B748-33A3-435B-BAEE-9DEEF658F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 smtClean="0">
                <a:latin typeface="Constantia" panose="02030602050306030303" pitchFamily="18" charset="0"/>
              </a:rPr>
              <a:t> Cancer </a:t>
            </a:r>
            <a:r>
              <a:rPr lang="en-IN" dirty="0">
                <a:latin typeface="Constantia" panose="02030602050306030303" pitchFamily="18" charset="0"/>
              </a:rPr>
              <a:t>is one of the leading causes of deaths in the world. It is a disease in which </a:t>
            </a:r>
            <a:r>
              <a:rPr lang="en-US" b="0" i="0" dirty="0">
                <a:effectLst/>
                <a:latin typeface="Constantia" panose="02030602050306030303" pitchFamily="18" charset="0"/>
              </a:rPr>
              <a:t>abnormal cells divide uncontrollably and destroy body tissue.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Constantia" panose="02030602050306030303" pitchFamily="18" charset="0"/>
              </a:rPr>
              <a:t> The </a:t>
            </a:r>
            <a:r>
              <a:rPr lang="en-US" dirty="0">
                <a:latin typeface="Constantia" panose="02030602050306030303" pitchFamily="18" charset="0"/>
              </a:rPr>
              <a:t>main cancer treatment include cancer surgery, radiotherapy, chemotherapy and hormone therapy.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Constantia" panose="02030602050306030303" pitchFamily="18" charset="0"/>
              </a:rPr>
              <a:t> One </a:t>
            </a:r>
            <a:r>
              <a:rPr lang="en-US" dirty="0">
                <a:latin typeface="Constantia" panose="02030602050306030303" pitchFamily="18" charset="0"/>
              </a:rPr>
              <a:t>of the emerging treatments for cancer is immune checkpoint inhibitors which has been approved for cancers like small cell carcinoma of lung, malign melanoma, renal cell carcinoma etc.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Constantia" panose="02030602050306030303" pitchFamily="18" charset="0"/>
              </a:rPr>
              <a:t> Currently </a:t>
            </a:r>
            <a:r>
              <a:rPr lang="en-US" dirty="0">
                <a:latin typeface="Constantia" panose="02030602050306030303" pitchFamily="18" charset="0"/>
              </a:rPr>
              <a:t>approved immune checkpoint inhibitors target the molecules CTLA4, PD1 and PDL1.</a:t>
            </a:r>
          </a:p>
          <a:p>
            <a:pPr marL="0" indent="0">
              <a:buNone/>
            </a:pPr>
            <a:endParaRPr lang="en-US" dirty="0">
              <a:solidFill>
                <a:srgbClr val="42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29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42B7-AF10-4751-9CDE-1D1B39A9E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  <a:latin typeface="Candara" panose="020E0502030303020204" pitchFamily="34" charset="0"/>
              </a:rPr>
              <a:t>Programmed Cell Death </a:t>
            </a:r>
            <a:r>
              <a:rPr lang="en-IN" b="1" dirty="0" smtClean="0">
                <a:solidFill>
                  <a:srgbClr val="C00000"/>
                </a:solidFill>
                <a:latin typeface="Candara" panose="020E0502030303020204" pitchFamily="34" charset="0"/>
              </a:rPr>
              <a:t>Protein </a:t>
            </a:r>
            <a:r>
              <a:rPr lang="en-IN" b="1" dirty="0">
                <a:solidFill>
                  <a:srgbClr val="C00000"/>
                </a:solidFill>
                <a:latin typeface="Candara" panose="020E0502030303020204" pitchFamily="34" charset="0"/>
              </a:rPr>
              <a:t>1:</a:t>
            </a:r>
            <a:br>
              <a:rPr lang="en-IN" b="1" dirty="0">
                <a:solidFill>
                  <a:srgbClr val="C00000"/>
                </a:solidFill>
                <a:latin typeface="Candara" panose="020E0502030303020204" pitchFamily="34" charset="0"/>
              </a:rPr>
            </a:br>
            <a:r>
              <a:rPr lang="en-IN" b="1" dirty="0">
                <a:solidFill>
                  <a:srgbClr val="C00000"/>
                </a:solidFill>
                <a:latin typeface="Candara" panose="020E0502030303020204" pitchFamily="34" charset="0"/>
              </a:rPr>
              <a:t>Functioning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01829-06C1-49DD-BF0F-871F01C61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Constantia" panose="02030602050306030303" pitchFamily="18" charset="0"/>
              </a:rPr>
              <a:t>PD1 is </a:t>
            </a:r>
            <a:r>
              <a:rPr lang="en-US" dirty="0">
                <a:latin typeface="Constantia" panose="02030602050306030303" pitchFamily="18" charset="0"/>
              </a:rPr>
              <a:t>a</a:t>
            </a:r>
            <a:r>
              <a:rPr lang="en-US" b="0" i="0" dirty="0">
                <a:effectLst/>
                <a:latin typeface="Constantia" panose="02030602050306030303" pitchFamily="18" charset="0"/>
              </a:rPr>
              <a:t> protein found on T cells (a type of immune cell) that helps keep the body’s immune responses in check.</a:t>
            </a:r>
            <a:endParaRPr lang="en-IN" b="0" i="0" dirty="0">
              <a:effectLst/>
              <a:latin typeface="Constantia" panose="02030602050306030303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Constantia" panose="02030602050306030303" pitchFamily="18" charset="0"/>
              </a:rPr>
              <a:t>PD-1 extends from the surface of T-cells, and interacts with two similar ligand proteins, PD-L1 and PD-L2, that are found on the surface of regulatory T cells which control the immune system’s response to self and foreign particles.</a:t>
            </a:r>
            <a:endParaRPr lang="en-IN" dirty="0">
              <a:latin typeface="Constantia" panose="02030602050306030303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>
                <a:latin typeface="Constantia" panose="02030602050306030303" pitchFamily="18" charset="0"/>
              </a:rPr>
              <a:t>Cancers such as melanomas evade the immune system by expressing PD-L1 on their surface, allowing them to trick the immune system by downregulating T-cells.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Constantia" panose="02030602050306030303" pitchFamily="18" charset="0"/>
              </a:rPr>
              <a:t>Immune checkpoint inhibitors target these cancer cells by blocking the interaction of PD-1 and PD-L1, restoring T-cell function.</a:t>
            </a:r>
            <a:endParaRPr lang="en-IN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29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07D6-FEB2-4A9C-B3DE-2ED6963C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  <a:latin typeface="Candara" panose="020E0502030303020204" pitchFamily="34" charset="0"/>
              </a:rPr>
              <a:t>Programmed Cell Death Protein 1: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16C03-D5B1-424A-BD53-8E9D1BAB1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dirty="0" smtClean="0">
                <a:latin typeface="Constantia" panose="02030602050306030303" pitchFamily="18" charset="0"/>
              </a:rPr>
              <a:t> Also </a:t>
            </a:r>
            <a:r>
              <a:rPr lang="en-IN" dirty="0">
                <a:latin typeface="Constantia" panose="02030602050306030303" pitchFamily="18" charset="0"/>
              </a:rPr>
              <a:t>called CD279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>
                <a:latin typeface="Constantia" panose="02030602050306030303" pitchFamily="18" charset="0"/>
              </a:rPr>
              <a:t> Immunoglobulin </a:t>
            </a:r>
            <a:r>
              <a:rPr lang="en-IN" dirty="0">
                <a:latin typeface="Constantia" panose="02030602050306030303" pitchFamily="18" charset="0"/>
              </a:rPr>
              <a:t>superfamily, expressed on T-cells and pro B-cells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>
                <a:latin typeface="Constantia" panose="02030602050306030303" pitchFamily="18" charset="0"/>
              </a:rPr>
              <a:t> Coded </a:t>
            </a:r>
            <a:r>
              <a:rPr lang="en-IN" dirty="0">
                <a:latin typeface="Constantia" panose="02030602050306030303" pitchFamily="18" charset="0"/>
              </a:rPr>
              <a:t>by PDCD1 gene which is expressed on chromosome 2 of human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>
                <a:latin typeface="Constantia" panose="02030602050306030303" pitchFamily="18" charset="0"/>
              </a:rPr>
              <a:t> Composed </a:t>
            </a:r>
            <a:r>
              <a:rPr lang="en-IN" dirty="0">
                <a:latin typeface="Constantia" panose="02030602050306030303" pitchFamily="18" charset="0"/>
              </a:rPr>
              <a:t>of 288 amino acids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>
                <a:latin typeface="Constantia" panose="02030602050306030303" pitchFamily="18" charset="0"/>
              </a:rPr>
              <a:t> Useful </a:t>
            </a:r>
            <a:r>
              <a:rPr lang="en-IN" dirty="0">
                <a:latin typeface="Constantia" panose="02030602050306030303" pitchFamily="18" charset="0"/>
              </a:rPr>
              <a:t>in prevention of autoimmune diseases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>
                <a:latin typeface="Constantia" panose="02030602050306030303" pitchFamily="18" charset="0"/>
              </a:rPr>
              <a:t> Can </a:t>
            </a:r>
            <a:r>
              <a:rPr lang="en-IN" dirty="0">
                <a:latin typeface="Constantia" panose="02030602050306030303" pitchFamily="18" charset="0"/>
              </a:rPr>
              <a:t>prevent the immune system from attacking cancer cells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dirty="0" smtClean="0">
                <a:latin typeface="Constantia" panose="02030602050306030303" pitchFamily="18" charset="0"/>
              </a:rPr>
              <a:t> Another </a:t>
            </a:r>
            <a:r>
              <a:rPr lang="en-IN" dirty="0">
                <a:latin typeface="Constantia" panose="02030602050306030303" pitchFamily="18" charset="0"/>
              </a:rPr>
              <a:t>reason for studying PD1: Drugs targeting PD1 along with other negative immune checkpoint receptors may augment immune response and/or facilitate HIV eradication.</a:t>
            </a:r>
          </a:p>
          <a:p>
            <a:pPr>
              <a:buFontTx/>
              <a:buChar char="-"/>
            </a:pPr>
            <a:endParaRPr lang="en-IN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6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71462FF-DAC6-4D83-BF17-7935487FA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286107"/>
              </p:ext>
            </p:extLst>
          </p:nvPr>
        </p:nvGraphicFramePr>
        <p:xfrm>
          <a:off x="2132738" y="2057794"/>
          <a:ext cx="8483446" cy="2203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2336">
                  <a:extLst>
                    <a:ext uri="{9D8B030D-6E8A-4147-A177-3AD203B41FA5}">
                      <a16:colId xmlns:a16="http://schemas.microsoft.com/office/drawing/2014/main" val="3946922025"/>
                    </a:ext>
                  </a:extLst>
                </a:gridCol>
                <a:gridCol w="2792336">
                  <a:extLst>
                    <a:ext uri="{9D8B030D-6E8A-4147-A177-3AD203B41FA5}">
                      <a16:colId xmlns:a16="http://schemas.microsoft.com/office/drawing/2014/main" val="3132675297"/>
                    </a:ext>
                  </a:extLst>
                </a:gridCol>
                <a:gridCol w="2898774">
                  <a:extLst>
                    <a:ext uri="{9D8B030D-6E8A-4147-A177-3AD203B41FA5}">
                      <a16:colId xmlns:a16="http://schemas.microsoft.com/office/drawing/2014/main" val="1589471036"/>
                    </a:ext>
                  </a:extLst>
                </a:gridCol>
              </a:tblGrid>
              <a:tr h="44066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COMMON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ACCESSION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547868"/>
                  </a:ext>
                </a:extLst>
              </a:tr>
              <a:tr h="440662">
                <a:tc>
                  <a:txBody>
                    <a:bodyPr/>
                    <a:lstStyle/>
                    <a:p>
                      <a:r>
                        <a:rPr lang="en-IN" i="1" dirty="0" err="1"/>
                        <a:t>Macaca</a:t>
                      </a:r>
                      <a:r>
                        <a:rPr lang="en-IN" i="1" dirty="0"/>
                        <a:t> </a:t>
                      </a:r>
                      <a:r>
                        <a:rPr lang="en-IN" i="1" dirty="0" err="1" smtClean="0"/>
                        <a:t>mulatta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Rhesus Monkey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NP_001107830.1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360820"/>
                  </a:ext>
                </a:extLst>
              </a:tr>
              <a:tr h="440662">
                <a:tc>
                  <a:txBody>
                    <a:bodyPr/>
                    <a:lstStyle/>
                    <a:p>
                      <a:r>
                        <a:rPr lang="en-IN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Rattus norvegicus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Brown Rat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NP_001100397.1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622858"/>
                  </a:ext>
                </a:extLst>
              </a:tr>
              <a:tr h="440662">
                <a:tc>
                  <a:txBody>
                    <a:bodyPr/>
                    <a:lstStyle/>
                    <a:p>
                      <a:r>
                        <a:rPr lang="en-IN" i="1" dirty="0" err="1"/>
                        <a:t>Bos</a:t>
                      </a:r>
                      <a:r>
                        <a:rPr lang="en-IN" i="1" dirty="0"/>
                        <a:t> </a:t>
                      </a:r>
                      <a:r>
                        <a:rPr lang="en-IN" i="1" dirty="0" err="1" smtClean="0"/>
                        <a:t>taurus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Domesticated Cattle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BAX73992.1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794718"/>
                  </a:ext>
                </a:extLst>
              </a:tr>
              <a:tr h="440662">
                <a:tc>
                  <a:txBody>
                    <a:bodyPr/>
                    <a:lstStyle/>
                    <a:p>
                      <a:r>
                        <a:rPr lang="en-IN" i="1" dirty="0"/>
                        <a:t>Sus </a:t>
                      </a:r>
                      <a:r>
                        <a:rPr lang="en-IN" i="1" dirty="0" err="1" smtClean="0"/>
                        <a:t>scrofa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Pig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NP_001191308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084895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839023" y="494101"/>
            <a:ext cx="26532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MODELS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3005" y="4824550"/>
            <a:ext cx="923108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 smtClean="0">
                <a:ln/>
                <a:solidFill>
                  <a:schemeClr val="accent4"/>
                </a:solidFill>
              </a:rPr>
              <a:t>Is the result of the phylogenetic analysis correlating with the RMSD values for the above mentioned models?</a:t>
            </a:r>
            <a:endParaRPr lang="en-US" sz="2400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76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5013" y="2356008"/>
            <a:ext cx="9695026" cy="110799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SEQUENCE LEVEL ANALYSIS</a:t>
            </a:r>
            <a:endParaRPr lang="en-US" sz="66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587674"/>
              </p:ext>
            </p:extLst>
          </p:nvPr>
        </p:nvGraphicFramePr>
        <p:xfrm>
          <a:off x="10383521" y="5047826"/>
          <a:ext cx="1529806" cy="1135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806">
                  <a:extLst>
                    <a:ext uri="{9D8B030D-6E8A-4147-A177-3AD203B41FA5}">
                      <a16:colId xmlns:a16="http://schemas.microsoft.com/office/drawing/2014/main" val="426136738"/>
                    </a:ext>
                  </a:extLst>
                </a:gridCol>
              </a:tblGrid>
              <a:tr h="378420">
                <a:tc>
                  <a:txBody>
                    <a:bodyPr/>
                    <a:lstStyle/>
                    <a:p>
                      <a:r>
                        <a:rPr lang="en-US" dirty="0" smtClean="0"/>
                        <a:t>Tools Used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391431"/>
                  </a:ext>
                </a:extLst>
              </a:tr>
              <a:tr h="37842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1"/>
                          </a:solidFill>
                        </a:rPr>
                        <a:t>MegaX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529614"/>
                  </a:ext>
                </a:extLst>
              </a:tr>
              <a:tr h="37842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1"/>
                          </a:solidFill>
                        </a:rPr>
                        <a:t>Clustal</a:t>
                      </a:r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 Omega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04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10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734" y="4303449"/>
            <a:ext cx="5510340" cy="17656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273143" y="60960"/>
            <a:ext cx="3788228" cy="35530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342707218"/>
              </p:ext>
            </p:extLst>
          </p:nvPr>
        </p:nvGraphicFramePr>
        <p:xfrm>
          <a:off x="4354287" y="-95795"/>
          <a:ext cx="7837713" cy="3135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 10"/>
          <p:cNvSpPr/>
          <p:nvPr/>
        </p:nvSpPr>
        <p:spPr>
          <a:xfrm>
            <a:off x="8273143" y="3126618"/>
            <a:ext cx="218752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 SELECTION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75" y="2279995"/>
            <a:ext cx="6107309" cy="39323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1675" y="214937"/>
            <a:ext cx="470512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PHYLOGENETIC </a:t>
            </a:r>
          </a:p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ANALYSIS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388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A80294-BB5A-4345-9A5F-8A6CAB102C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6DA80294-BB5A-4345-9A5F-8A6CAB102C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A580B99-31A3-40EF-AF5C-B8379CA4EA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EA580B99-31A3-40EF-AF5C-B8379CA4EA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795B170-F22F-43AD-BE07-AA1132E4E7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D795B170-F22F-43AD-BE07-AA1132E4E7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035626-6FC0-4931-AAA1-D2E15D8F02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graphicEl>
                                              <a:dgm id="{33035626-6FC0-4931-AAA1-D2E15D8F02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5F250E4-E2A2-4B35-8907-D075F9691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E5F250E4-E2A2-4B35-8907-D075F96911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411E65F-F6F3-4C8C-B9A4-8B858F0022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graphicEl>
                                              <a:dgm id="{9411E65F-F6F3-4C8C-B9A4-8B858F0022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9DD6C9F-777A-4A50-BCF5-17BF1FF40F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B9DD6C9F-777A-4A50-BCF5-17BF1FF40F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AC8833-1AFD-4838-A89B-19E4016B2D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graphicEl>
                                              <a:dgm id="{C6AC8833-1AFD-4838-A89B-19E4016B2D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3F5EF86-BA97-472D-8F0D-D12B326F01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graphicEl>
                                              <a:dgm id="{93F5EF86-BA97-472D-8F0D-D12B326F01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1FE7E0F-48BE-47CF-8DDC-CE77BEC9F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graphicEl>
                                              <a:dgm id="{B1FE7E0F-48BE-47CF-8DDC-CE77BEC9F6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036FB04-C4EF-453F-88D9-4B2C5C57E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graphicEl>
                                              <a:dgm id="{0036FB04-C4EF-453F-88D9-4B2C5C57E5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Graphic spid="6" grpId="0" uiExpand="1">
        <p:bldSub>
          <a:bldDgm bld="one"/>
        </p:bldSub>
      </p:bldGraphic>
      <p:bldP spid="11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19982"/>
            <a:ext cx="8129143" cy="22253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5802"/>
            <a:ext cx="7969242" cy="205257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766048" y="3966337"/>
            <a:ext cx="2478024" cy="81381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UPGMA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766048" y="1459801"/>
            <a:ext cx="2478024" cy="81381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Neighbor Joining 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731" y="127654"/>
            <a:ext cx="115592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Phylogenetic trees based on distance based models</a:t>
            </a:r>
          </a:p>
        </p:txBody>
      </p:sp>
    </p:spTree>
    <p:extLst>
      <p:ext uri="{BB962C8B-B14F-4D97-AF65-F5344CB8AC3E}">
        <p14:creationId xmlns:p14="http://schemas.microsoft.com/office/powerpoint/2010/main" val="249065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86538" y="2256295"/>
            <a:ext cx="10082055" cy="110799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STRUCTURE LEVEL ANALYSIS</a:t>
            </a:r>
            <a:endParaRPr lang="en-US" sz="66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61516"/>
              </p:ext>
            </p:extLst>
          </p:nvPr>
        </p:nvGraphicFramePr>
        <p:xfrm>
          <a:off x="10014856" y="4066898"/>
          <a:ext cx="2107475" cy="2203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7475">
                  <a:extLst>
                    <a:ext uri="{9D8B030D-6E8A-4147-A177-3AD203B41FA5}">
                      <a16:colId xmlns:a16="http://schemas.microsoft.com/office/drawing/2014/main" val="2349533061"/>
                    </a:ext>
                  </a:extLst>
                </a:gridCol>
              </a:tblGrid>
              <a:tr h="367212">
                <a:tc>
                  <a:txBody>
                    <a:bodyPr/>
                    <a:lstStyle/>
                    <a:p>
                      <a:r>
                        <a:rPr lang="en-US" dirty="0" smtClean="0"/>
                        <a:t>TOOLS USED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86907"/>
                  </a:ext>
                </a:extLst>
              </a:tr>
              <a:tr h="367212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NCBI Blast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414687"/>
                  </a:ext>
                </a:extLst>
              </a:tr>
              <a:tr h="367212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Swiss</a:t>
                      </a:r>
                      <a:r>
                        <a:rPr lang="en-US" baseline="0" dirty="0" smtClean="0">
                          <a:solidFill>
                            <a:schemeClr val="accent1"/>
                          </a:solidFill>
                        </a:rPr>
                        <a:t> Model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889739"/>
                  </a:ext>
                </a:extLst>
              </a:tr>
              <a:tr h="367212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1"/>
                          </a:solidFill>
                        </a:rPr>
                        <a:t>Modeller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176018"/>
                  </a:ext>
                </a:extLst>
              </a:tr>
              <a:tr h="367212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Chimera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485325"/>
                  </a:ext>
                </a:extLst>
              </a:tr>
              <a:tr h="367212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accent1"/>
                          </a:solidFill>
                        </a:rPr>
                        <a:t>ProCheck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984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4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5071</TotalTime>
  <Words>771</Words>
  <Application>Microsoft Office PowerPoint</Application>
  <PresentationFormat>Widescreen</PresentationFormat>
  <Paragraphs>153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Candara</vt:lpstr>
      <vt:lpstr>Constantia</vt:lpstr>
      <vt:lpstr>Wingdings</vt:lpstr>
      <vt:lpstr>Retrospect</vt:lpstr>
      <vt:lpstr>BUILDING PD-1 PROTEIN STRUCTURE FOR DIFFERENT MODELS USING HUMAN PD-1 STRUCTURE AS REFERENCE AND CHECKING THE STRUCTURAL AND SEQUENCE LEVEL SIMILARITIES BETWEEN THEM</vt:lpstr>
      <vt:lpstr>Motivation</vt:lpstr>
      <vt:lpstr>Programmed Cell Death Protein 1: Functioning</vt:lpstr>
      <vt:lpstr>Programmed Cell Death Protein 1: Properties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Harshini Moorthy</dc:creator>
  <cp:lastModifiedBy>admin</cp:lastModifiedBy>
  <cp:revision>94</cp:revision>
  <dcterms:created xsi:type="dcterms:W3CDTF">2020-10-17T06:48:55Z</dcterms:created>
  <dcterms:modified xsi:type="dcterms:W3CDTF">2020-11-04T11:37:07Z</dcterms:modified>
</cp:coreProperties>
</file>